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heme/theme4.xml" ContentType="application/vnd.openxmlformats-officedocument.theme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notesSlides/notesSlide1.xml" ContentType="application/vnd.openxmlformats-officedocument.presentationml.notesSlide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80" r:id="rId3"/>
  </p:sldMasterIdLst>
  <p:notesMasterIdLst>
    <p:notesMasterId r:id="rId19"/>
  </p:notesMasterIdLst>
  <p:sldIdLst>
    <p:sldId id="277" r:id="rId4"/>
    <p:sldId id="257" r:id="rId5"/>
    <p:sldId id="263" r:id="rId6"/>
    <p:sldId id="265" r:id="rId7"/>
    <p:sldId id="269" r:id="rId8"/>
    <p:sldId id="272" r:id="rId9"/>
    <p:sldId id="275" r:id="rId10"/>
    <p:sldId id="282" r:id="rId11"/>
    <p:sldId id="285" r:id="rId12"/>
    <p:sldId id="288" r:id="rId13"/>
    <p:sldId id="292" r:id="rId14"/>
    <p:sldId id="294" r:id="rId15"/>
    <p:sldId id="296" r:id="rId16"/>
    <p:sldId id="298" r:id="rId17"/>
    <p:sldId id="261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全" lastIdx="1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C70"/>
    <a:srgbClr val="00388C"/>
    <a:srgbClr val="002A6A"/>
    <a:srgbClr val="6E85CE"/>
    <a:srgbClr val="D9D9D9"/>
    <a:srgbClr val="FFFFFF"/>
    <a:srgbClr val="DCDCDC"/>
    <a:srgbClr val="F0F0F0"/>
    <a:srgbClr val="E6E6E6"/>
    <a:srgbClr val="C8C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40" y="108"/>
      </p:cViewPr>
      <p:guideLst>
        <p:guide orient="horz" pos="2131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tags" Target="../tags/tag72.xml"/><Relationship Id="rId7" Type="http://schemas.openxmlformats.org/officeDocument/2006/relationships/image" Target="../media/image4.png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4.xml"/><Relationship Id="rId10" Type="http://schemas.openxmlformats.org/officeDocument/2006/relationships/image" Target="../media/image3.png"/><Relationship Id="rId4" Type="http://schemas.openxmlformats.org/officeDocument/2006/relationships/tags" Target="../tags/tag73.xml"/><Relationship Id="rId9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image" Target="../media/image2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89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6" Type="http://schemas.openxmlformats.org/officeDocument/2006/relationships/image" Target="../media/image1.pn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90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93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9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104.xml"/><Relationship Id="rId3" Type="http://schemas.openxmlformats.org/officeDocument/2006/relationships/tags" Target="../tags/tag99.xml"/><Relationship Id="rId7" Type="http://schemas.openxmlformats.org/officeDocument/2006/relationships/tags" Target="../tags/tag103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tags" Target="../tags/tag102.xml"/><Relationship Id="rId11" Type="http://schemas.openxmlformats.org/officeDocument/2006/relationships/image" Target="../media/image3.png"/><Relationship Id="rId5" Type="http://schemas.openxmlformats.org/officeDocument/2006/relationships/tags" Target="../tags/tag101.xml"/><Relationship Id="rId10" Type="http://schemas.openxmlformats.org/officeDocument/2006/relationships/image" Target="../media/image2.png"/><Relationship Id="rId4" Type="http://schemas.openxmlformats.org/officeDocument/2006/relationships/tags" Target="../tags/tag100.xml"/><Relationship Id="rId9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12.xml"/><Relationship Id="rId3" Type="http://schemas.openxmlformats.org/officeDocument/2006/relationships/tags" Target="../tags/tag107.xml"/><Relationship Id="rId7" Type="http://schemas.openxmlformats.org/officeDocument/2006/relationships/tags" Target="../tags/tag111.xml"/><Relationship Id="rId12" Type="http://schemas.openxmlformats.org/officeDocument/2006/relationships/image" Target="../media/image3.png"/><Relationship Id="rId2" Type="http://schemas.openxmlformats.org/officeDocument/2006/relationships/tags" Target="../tags/tag106.xml"/><Relationship Id="rId1" Type="http://schemas.openxmlformats.org/officeDocument/2006/relationships/tags" Target="../tags/tag105.xml"/><Relationship Id="rId6" Type="http://schemas.openxmlformats.org/officeDocument/2006/relationships/tags" Target="../tags/tag110.xml"/><Relationship Id="rId11" Type="http://schemas.openxmlformats.org/officeDocument/2006/relationships/image" Target="../media/image2.png"/><Relationship Id="rId5" Type="http://schemas.openxmlformats.org/officeDocument/2006/relationships/tags" Target="../tags/tag109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08.xml"/><Relationship Id="rId9" Type="http://schemas.openxmlformats.org/officeDocument/2006/relationships/tags" Target="../tags/tag113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21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12" Type="http://schemas.openxmlformats.org/officeDocument/2006/relationships/image" Target="../media/image3.png"/><Relationship Id="rId2" Type="http://schemas.openxmlformats.org/officeDocument/2006/relationships/tags" Target="../tags/tag115.xml"/><Relationship Id="rId1" Type="http://schemas.openxmlformats.org/officeDocument/2006/relationships/tags" Target="../tags/tag114.xml"/><Relationship Id="rId6" Type="http://schemas.openxmlformats.org/officeDocument/2006/relationships/tags" Target="../tags/tag119.xml"/><Relationship Id="rId11" Type="http://schemas.openxmlformats.org/officeDocument/2006/relationships/image" Target="../media/image2.png"/><Relationship Id="rId5" Type="http://schemas.openxmlformats.org/officeDocument/2006/relationships/tags" Target="../tags/tag118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17.xml"/><Relationship Id="rId9" Type="http://schemas.openxmlformats.org/officeDocument/2006/relationships/tags" Target="../tags/tag12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3" Type="http://schemas.openxmlformats.org/officeDocument/2006/relationships/tags" Target="../tags/tag125.xml"/><Relationship Id="rId7" Type="http://schemas.openxmlformats.org/officeDocument/2006/relationships/tags" Target="../tags/tag129.xml"/><Relationship Id="rId12" Type="http://schemas.openxmlformats.org/officeDocument/2006/relationships/image" Target="../media/image3.png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tags" Target="../tags/tag128.xml"/><Relationship Id="rId11" Type="http://schemas.openxmlformats.org/officeDocument/2006/relationships/image" Target="../media/image2.png"/><Relationship Id="rId5" Type="http://schemas.openxmlformats.org/officeDocument/2006/relationships/tags" Target="../tags/tag127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26.xml"/><Relationship Id="rId9" Type="http://schemas.openxmlformats.org/officeDocument/2006/relationships/tags" Target="../tags/tag131.xm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tags" Target="../tags/tag139.xml"/><Relationship Id="rId13" Type="http://schemas.openxmlformats.org/officeDocument/2006/relationships/image" Target="../media/image2.png"/><Relationship Id="rId3" Type="http://schemas.openxmlformats.org/officeDocument/2006/relationships/tags" Target="../tags/tag134.xml"/><Relationship Id="rId7" Type="http://schemas.openxmlformats.org/officeDocument/2006/relationships/tags" Target="../tags/tag138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133.xml"/><Relationship Id="rId1" Type="http://schemas.openxmlformats.org/officeDocument/2006/relationships/tags" Target="../tags/tag132.xml"/><Relationship Id="rId6" Type="http://schemas.openxmlformats.org/officeDocument/2006/relationships/tags" Target="../tags/tag137.xml"/><Relationship Id="rId11" Type="http://schemas.openxmlformats.org/officeDocument/2006/relationships/tags" Target="../tags/tag142.xml"/><Relationship Id="rId5" Type="http://schemas.openxmlformats.org/officeDocument/2006/relationships/tags" Target="../tags/tag136.xml"/><Relationship Id="rId10" Type="http://schemas.openxmlformats.org/officeDocument/2006/relationships/tags" Target="../tags/tag141.xml"/><Relationship Id="rId4" Type="http://schemas.openxmlformats.org/officeDocument/2006/relationships/tags" Target="../tags/tag135.xml"/><Relationship Id="rId9" Type="http://schemas.openxmlformats.org/officeDocument/2006/relationships/tags" Target="../tags/tag140.xml"/><Relationship Id="rId14" Type="http://schemas.openxmlformats.org/officeDocument/2006/relationships/image" Target="../media/image3.pn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150.xml"/><Relationship Id="rId3" Type="http://schemas.openxmlformats.org/officeDocument/2006/relationships/tags" Target="../tags/tag145.xml"/><Relationship Id="rId7" Type="http://schemas.openxmlformats.org/officeDocument/2006/relationships/tags" Target="../tags/tag149.xml"/><Relationship Id="rId2" Type="http://schemas.openxmlformats.org/officeDocument/2006/relationships/tags" Target="../tags/tag144.xml"/><Relationship Id="rId1" Type="http://schemas.openxmlformats.org/officeDocument/2006/relationships/tags" Target="../tags/tag143.xml"/><Relationship Id="rId6" Type="http://schemas.openxmlformats.org/officeDocument/2006/relationships/tags" Target="../tags/tag148.xml"/><Relationship Id="rId11" Type="http://schemas.openxmlformats.org/officeDocument/2006/relationships/image" Target="../media/image3.png"/><Relationship Id="rId5" Type="http://schemas.openxmlformats.org/officeDocument/2006/relationships/tags" Target="../tags/tag147.xml"/><Relationship Id="rId10" Type="http://schemas.openxmlformats.org/officeDocument/2006/relationships/image" Target="../media/image2.png"/><Relationship Id="rId4" Type="http://schemas.openxmlformats.org/officeDocument/2006/relationships/tags" Target="../tags/tag146.xml"/><Relationship Id="rId9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56.xml"/><Relationship Id="rId2" Type="http://schemas.openxmlformats.org/officeDocument/2006/relationships/tags" Target="../tags/tag155.xml"/><Relationship Id="rId1" Type="http://schemas.openxmlformats.org/officeDocument/2006/relationships/tags" Target="../tags/tag154.xml"/><Relationship Id="rId5" Type="http://schemas.openxmlformats.org/officeDocument/2006/relationships/image" Target="../media/image6.jpeg"/><Relationship Id="rId4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0.svg"/><Relationship Id="rId2" Type="http://schemas.openxmlformats.org/officeDocument/2006/relationships/tags" Target="../tags/tag158.xml"/><Relationship Id="rId1" Type="http://schemas.openxmlformats.org/officeDocument/2006/relationships/tags" Target="../tags/tag15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61.xml"/><Relationship Id="rId7" Type="http://schemas.openxmlformats.org/officeDocument/2006/relationships/image" Target="../media/image12.svg"/><Relationship Id="rId2" Type="http://schemas.openxmlformats.org/officeDocument/2006/relationships/tags" Target="../tags/tag160.xml"/><Relationship Id="rId1" Type="http://schemas.openxmlformats.org/officeDocument/2006/relationships/tags" Target="../tags/tag159.xml"/><Relationship Id="rId6" Type="http://schemas.openxmlformats.org/officeDocument/2006/relationships/image" Target="../media/image11.png"/><Relationship Id="rId11" Type="http://schemas.openxmlformats.org/officeDocument/2006/relationships/image" Target="../media/image10.svg"/><Relationship Id="rId5" Type="http://schemas.openxmlformats.org/officeDocument/2006/relationships/slideMaster" Target="../slideMasters/slideMaster3.xml"/><Relationship Id="rId10" Type="http://schemas.openxmlformats.org/officeDocument/2006/relationships/image" Target="../media/image9.png"/><Relationship Id="rId4" Type="http://schemas.openxmlformats.org/officeDocument/2006/relationships/tags" Target="../tags/tag162.xml"/><Relationship Id="rId9" Type="http://schemas.openxmlformats.org/officeDocument/2006/relationships/image" Target="../media/image8.sv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0.svg"/><Relationship Id="rId2" Type="http://schemas.openxmlformats.org/officeDocument/2006/relationships/tags" Target="../tags/tag164.xml"/><Relationship Id="rId1" Type="http://schemas.openxmlformats.org/officeDocument/2006/relationships/tags" Target="../tags/tag163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0.svg"/><Relationship Id="rId2" Type="http://schemas.openxmlformats.org/officeDocument/2006/relationships/tags" Target="../tags/tag166.xml"/><Relationship Id="rId1" Type="http://schemas.openxmlformats.org/officeDocument/2006/relationships/tags" Target="../tags/tag16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8.svg"/><Relationship Id="rId2" Type="http://schemas.openxmlformats.org/officeDocument/2006/relationships/tags" Target="../tags/tag168.xml"/><Relationship Id="rId1" Type="http://schemas.openxmlformats.org/officeDocument/2006/relationships/tags" Target="../tags/tag167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0.svg"/><Relationship Id="rId2" Type="http://schemas.openxmlformats.org/officeDocument/2006/relationships/tags" Target="../tags/tag170.xml"/><Relationship Id="rId1" Type="http://schemas.openxmlformats.org/officeDocument/2006/relationships/tags" Target="../tags/tag169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0.svg"/><Relationship Id="rId2" Type="http://schemas.openxmlformats.org/officeDocument/2006/relationships/tags" Target="../tags/tag172.xml"/><Relationship Id="rId1" Type="http://schemas.openxmlformats.org/officeDocument/2006/relationships/tags" Target="../tags/tag171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10.svg"/><Relationship Id="rId2" Type="http://schemas.openxmlformats.org/officeDocument/2006/relationships/tags" Target="../tags/tag174.xml"/><Relationship Id="rId1" Type="http://schemas.openxmlformats.org/officeDocument/2006/relationships/tags" Target="../tags/tag173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176.xml"/><Relationship Id="rId1" Type="http://schemas.openxmlformats.org/officeDocument/2006/relationships/tags" Target="../tags/tag175.xml"/><Relationship Id="rId4" Type="http://schemas.openxmlformats.org/officeDocument/2006/relationships/image" Target="../media/image6.jpeg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79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178.xml"/><Relationship Id="rId1" Type="http://schemas.openxmlformats.org/officeDocument/2006/relationships/tags" Target="../tags/tag177.xml"/><Relationship Id="rId6" Type="http://schemas.openxmlformats.org/officeDocument/2006/relationships/tags" Target="../tags/tag182.xml"/><Relationship Id="rId11" Type="http://schemas.openxmlformats.org/officeDocument/2006/relationships/image" Target="../media/image10.svg"/><Relationship Id="rId5" Type="http://schemas.openxmlformats.org/officeDocument/2006/relationships/tags" Target="../tags/tag181.xml"/><Relationship Id="rId10" Type="http://schemas.openxmlformats.org/officeDocument/2006/relationships/image" Target="../media/image9.png"/><Relationship Id="rId4" Type="http://schemas.openxmlformats.org/officeDocument/2006/relationships/tags" Target="../tags/tag180.xml"/><Relationship Id="rId9" Type="http://schemas.openxmlformats.org/officeDocument/2006/relationships/image" Target="../media/image8.svg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tags" Target="../tags/tag190.xml"/><Relationship Id="rId13" Type="http://schemas.openxmlformats.org/officeDocument/2006/relationships/image" Target="../media/image10.svg"/><Relationship Id="rId3" Type="http://schemas.openxmlformats.org/officeDocument/2006/relationships/tags" Target="../tags/tag185.xml"/><Relationship Id="rId7" Type="http://schemas.openxmlformats.org/officeDocument/2006/relationships/tags" Target="../tags/tag189.xml"/><Relationship Id="rId12" Type="http://schemas.openxmlformats.org/officeDocument/2006/relationships/image" Target="../media/image9.png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tags" Target="../tags/tag188.xml"/><Relationship Id="rId11" Type="http://schemas.openxmlformats.org/officeDocument/2006/relationships/image" Target="../media/image8.svg"/><Relationship Id="rId5" Type="http://schemas.openxmlformats.org/officeDocument/2006/relationships/tags" Target="../tags/tag187.xml"/><Relationship Id="rId10" Type="http://schemas.openxmlformats.org/officeDocument/2006/relationships/image" Target="../media/image7.png"/><Relationship Id="rId4" Type="http://schemas.openxmlformats.org/officeDocument/2006/relationships/tags" Target="../tags/tag186.xml"/><Relationship Id="rId9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image" Target="../media/image9.png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image" Target="../media/image8.svg"/><Relationship Id="rId2" Type="http://schemas.openxmlformats.org/officeDocument/2006/relationships/tags" Target="../tags/tag192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image" Target="../media/image7.png"/><Relationship Id="rId5" Type="http://schemas.openxmlformats.org/officeDocument/2006/relationships/tags" Target="../tags/tag195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image" Target="../media/image10.svg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tags" Target="../tags/tag207.xml"/><Relationship Id="rId13" Type="http://schemas.openxmlformats.org/officeDocument/2006/relationships/image" Target="../media/image9.png"/><Relationship Id="rId3" Type="http://schemas.openxmlformats.org/officeDocument/2006/relationships/tags" Target="../tags/tag202.xml"/><Relationship Id="rId7" Type="http://schemas.openxmlformats.org/officeDocument/2006/relationships/tags" Target="../tags/tag206.xml"/><Relationship Id="rId12" Type="http://schemas.openxmlformats.org/officeDocument/2006/relationships/image" Target="../media/image8.svg"/><Relationship Id="rId2" Type="http://schemas.openxmlformats.org/officeDocument/2006/relationships/tags" Target="../tags/tag201.xml"/><Relationship Id="rId1" Type="http://schemas.openxmlformats.org/officeDocument/2006/relationships/tags" Target="../tags/tag200.xml"/><Relationship Id="rId6" Type="http://schemas.openxmlformats.org/officeDocument/2006/relationships/tags" Target="../tags/tag205.xml"/><Relationship Id="rId11" Type="http://schemas.openxmlformats.org/officeDocument/2006/relationships/image" Target="../media/image7.png"/><Relationship Id="rId5" Type="http://schemas.openxmlformats.org/officeDocument/2006/relationships/tags" Target="../tags/tag204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203.xml"/><Relationship Id="rId9" Type="http://schemas.openxmlformats.org/officeDocument/2006/relationships/tags" Target="../tags/tag208.xml"/><Relationship Id="rId14" Type="http://schemas.openxmlformats.org/officeDocument/2006/relationships/image" Target="../media/image10.svg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tags" Target="../tags/tag216.xml"/><Relationship Id="rId13" Type="http://schemas.openxmlformats.org/officeDocument/2006/relationships/image" Target="../media/image9.png"/><Relationship Id="rId3" Type="http://schemas.openxmlformats.org/officeDocument/2006/relationships/tags" Target="../tags/tag211.xml"/><Relationship Id="rId7" Type="http://schemas.openxmlformats.org/officeDocument/2006/relationships/tags" Target="../tags/tag215.xml"/><Relationship Id="rId12" Type="http://schemas.openxmlformats.org/officeDocument/2006/relationships/image" Target="../media/image8.svg"/><Relationship Id="rId2" Type="http://schemas.openxmlformats.org/officeDocument/2006/relationships/tags" Target="../tags/tag210.xml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11" Type="http://schemas.openxmlformats.org/officeDocument/2006/relationships/image" Target="../media/image7.png"/><Relationship Id="rId5" Type="http://schemas.openxmlformats.org/officeDocument/2006/relationships/tags" Target="../tags/tag213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212.xml"/><Relationship Id="rId9" Type="http://schemas.openxmlformats.org/officeDocument/2006/relationships/tags" Target="../tags/tag217.xml"/><Relationship Id="rId14" Type="http://schemas.openxmlformats.org/officeDocument/2006/relationships/image" Target="../media/image10.svg"/></Relationships>
</file>

<file path=ppt/slideLayouts/_rels/slideLayout47.xml.rels><?xml version="1.0" encoding="UTF-8" standalone="yes"?>
<Relationships xmlns="http://schemas.openxmlformats.org/package/2006/relationships"><Relationship Id="rId8" Type="http://schemas.openxmlformats.org/officeDocument/2006/relationships/tags" Target="../tags/tag225.xml"/><Relationship Id="rId13" Type="http://schemas.openxmlformats.org/officeDocument/2006/relationships/image" Target="../media/image7.png"/><Relationship Id="rId3" Type="http://schemas.openxmlformats.org/officeDocument/2006/relationships/tags" Target="../tags/tag220.xml"/><Relationship Id="rId7" Type="http://schemas.openxmlformats.org/officeDocument/2006/relationships/tags" Target="../tags/tag224.xml"/><Relationship Id="rId12" Type="http://schemas.openxmlformats.org/officeDocument/2006/relationships/slideMaster" Target="../slideMasters/slideMaster3.xml"/><Relationship Id="rId2" Type="http://schemas.openxmlformats.org/officeDocument/2006/relationships/tags" Target="../tags/tag219.xml"/><Relationship Id="rId16" Type="http://schemas.openxmlformats.org/officeDocument/2006/relationships/image" Target="../media/image10.svg"/><Relationship Id="rId1" Type="http://schemas.openxmlformats.org/officeDocument/2006/relationships/tags" Target="../tags/tag218.xml"/><Relationship Id="rId6" Type="http://schemas.openxmlformats.org/officeDocument/2006/relationships/tags" Target="../tags/tag223.xml"/><Relationship Id="rId11" Type="http://schemas.openxmlformats.org/officeDocument/2006/relationships/tags" Target="../tags/tag228.xml"/><Relationship Id="rId5" Type="http://schemas.openxmlformats.org/officeDocument/2006/relationships/tags" Target="../tags/tag222.xml"/><Relationship Id="rId15" Type="http://schemas.openxmlformats.org/officeDocument/2006/relationships/image" Target="../media/image9.png"/><Relationship Id="rId10" Type="http://schemas.openxmlformats.org/officeDocument/2006/relationships/tags" Target="../tags/tag227.xml"/><Relationship Id="rId4" Type="http://schemas.openxmlformats.org/officeDocument/2006/relationships/tags" Target="../tags/tag221.xml"/><Relationship Id="rId9" Type="http://schemas.openxmlformats.org/officeDocument/2006/relationships/tags" Target="../tags/tag226.xml"/><Relationship Id="rId14" Type="http://schemas.openxmlformats.org/officeDocument/2006/relationships/image" Target="../media/image8.svg"/></Relationships>
</file>

<file path=ppt/slideLayouts/_rels/slideLayout48.xml.rels><?xml version="1.0" encoding="UTF-8" standalone="yes"?>
<Relationships xmlns="http://schemas.openxmlformats.org/package/2006/relationships"><Relationship Id="rId8" Type="http://schemas.openxmlformats.org/officeDocument/2006/relationships/tags" Target="../tags/tag236.xml"/><Relationship Id="rId13" Type="http://schemas.openxmlformats.org/officeDocument/2006/relationships/image" Target="../media/image10.svg"/><Relationship Id="rId3" Type="http://schemas.openxmlformats.org/officeDocument/2006/relationships/tags" Target="../tags/tag231.xml"/><Relationship Id="rId7" Type="http://schemas.openxmlformats.org/officeDocument/2006/relationships/tags" Target="../tags/tag235.xml"/><Relationship Id="rId12" Type="http://schemas.openxmlformats.org/officeDocument/2006/relationships/image" Target="../media/image9.png"/><Relationship Id="rId2" Type="http://schemas.openxmlformats.org/officeDocument/2006/relationships/tags" Target="../tags/tag230.xml"/><Relationship Id="rId1" Type="http://schemas.openxmlformats.org/officeDocument/2006/relationships/tags" Target="../tags/tag229.xml"/><Relationship Id="rId6" Type="http://schemas.openxmlformats.org/officeDocument/2006/relationships/tags" Target="../tags/tag234.xml"/><Relationship Id="rId11" Type="http://schemas.openxmlformats.org/officeDocument/2006/relationships/image" Target="../media/image8.svg"/><Relationship Id="rId5" Type="http://schemas.openxmlformats.org/officeDocument/2006/relationships/tags" Target="../tags/tag233.xml"/><Relationship Id="rId10" Type="http://schemas.openxmlformats.org/officeDocument/2006/relationships/image" Target="../media/image7.png"/><Relationship Id="rId4" Type="http://schemas.openxmlformats.org/officeDocument/2006/relationships/tags" Target="../tags/tag232.xml"/><Relationship Id="rId9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2021/7/29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2"/>
          <p:cNvSpPr>
            <a:spLocks noGrp="1"/>
          </p:cNvSpPr>
          <p:nvPr>
            <p:ph type="ctrTitle" idx="2" hasCustomPrompt="1"/>
            <p:custDataLst>
              <p:tags r:id="rId2"/>
            </p:custDataLst>
          </p:nvPr>
        </p:nvSpPr>
        <p:spPr>
          <a:xfrm>
            <a:off x="1219547" y="2324017"/>
            <a:ext cx="4825365" cy="1846659"/>
          </a:xfrm>
        </p:spPr>
        <p:txBody>
          <a:bodyPr vert="horz" wrap="square" lIns="0" tIns="0" rIns="0" bIns="0" rtlCol="0" anchor="b" anchorCtr="0">
            <a:normAutofit lnSpcReduction="10000"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kumimoji="0" lang="zh-CN" altLang="en-US" sz="6000" b="1" i="0" u="none" strike="noStrike" kern="1200" cap="none" spc="600" normalizeH="0" baseline="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形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15153" y="2217241"/>
            <a:ext cx="3235350" cy="242350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5"/>
          <p:cNvSpPr>
            <a:spLocks noGrp="1"/>
          </p:cNvSpPr>
          <p:nvPr>
            <p:ph type="ctrTitle" idx="2" hasCustomPrompt="1"/>
            <p:custDataLst>
              <p:tags r:id="rId4"/>
            </p:custDataLst>
          </p:nvPr>
        </p:nvSpPr>
        <p:spPr>
          <a:xfrm>
            <a:off x="4521871" y="3613741"/>
            <a:ext cx="6857365" cy="582930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3160" b="1" i="0" u="none" strike="noStrike" kern="1200" cap="none" spc="300" normalizeH="0" baseline="0" noProof="1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</a:p>
        </p:txBody>
      </p:sp>
      <p:sp>
        <p:nvSpPr>
          <p:cNvPr id="9" name="副标题 7"/>
          <p:cNvSpPr>
            <a:spLocks noGrp="1"/>
          </p:cNvSpPr>
          <p:nvPr>
            <p:ph type="subTitle" idx="3" hasCustomPrompt="1"/>
            <p:custDataLst>
              <p:tags r:id="rId5"/>
            </p:custDataLst>
          </p:nvPr>
        </p:nvSpPr>
        <p:spPr>
          <a:xfrm>
            <a:off x="4521871" y="4261441"/>
            <a:ext cx="6857365" cy="1669926"/>
          </a:xfrm>
        </p:spPr>
        <p:txBody>
          <a:bodyPr vert="horz" wrap="square" lIns="0" tIns="0" rIns="0" bIns="0" rtlCol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600" b="0" i="0" u="none" strike="noStrike" kern="1200" cap="none" spc="200" normalizeH="0" baseline="0" noProof="1">
                <a:solidFill>
                  <a:schemeClr val="dk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9144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None/>
              <a:defRPr sz="1800" u="none" strike="noStrike" kern="1200" cap="none" spc="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3716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None/>
              <a:defRPr sz="1600" u="none" strike="noStrike" kern="1200" cap="none" spc="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18288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750"/>
              </a:spcAft>
              <a:buFont typeface="Arial" panose="020B0604020202020204" pitchFamily="34" charset="0"/>
              <a:buNone/>
              <a:defRPr sz="1600" u="none" strike="noStrike" kern="1200" cap="none" spc="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形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8790" y="1785119"/>
            <a:ext cx="4389120" cy="328776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2021/7/29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文本占位符 4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876306" y="1781102"/>
            <a:ext cx="4578388" cy="642847"/>
          </a:xfrm>
        </p:spPr>
        <p:txBody>
          <a:bodyPr vert="horz" wrap="square" lIns="0" tIns="0" rIns="0" bIns="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1pPr>
            <a:lvl2pPr marL="4572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</a:p>
        </p:txBody>
      </p:sp>
      <p:sp>
        <p:nvSpPr>
          <p:cNvPr id="7" name="标题 9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762006" y="2587144"/>
            <a:ext cx="4826038" cy="1076960"/>
          </a:xfrm>
        </p:spPr>
        <p:txBody>
          <a:bodyPr vert="horz" wrap="square" lIns="0" tIns="0" rIns="0" bIns="0" rtlCol="0" anchor="t" anchorCtr="0">
            <a:normAutofit lnSpcReduction="10000"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kumimoji="0" lang="zh-CN" altLang="en-US" sz="7000" b="1" i="0" u="none" strike="noStrike" kern="1200" cap="none" spc="700" normalizeH="0" baseline="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</a:p>
        </p:txBody>
      </p:sp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762006" y="1781102"/>
            <a:ext cx="4826038" cy="64284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294600" y="302400"/>
            <a:ext cx="11602796" cy="625318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0" y="30240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310" y="58355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0800"/>
            <a:ext cx="4827588" cy="6868795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0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0800"/>
            <a:ext cx="12189600" cy="266039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5029200"/>
            <a:ext cx="12189600" cy="1828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-5379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-10800"/>
            <a:ext cx="12189600" cy="914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510" y="-1080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0" y="959400"/>
            <a:ext cx="12189600" cy="4939195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8461" y="5104461"/>
            <a:ext cx="1753527" cy="175352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02"/>
            <a:ext cx="1753527" cy="175352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8325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anchor="ctr"/>
          <a:lstStyle/>
          <a:p>
            <a:pPr algn="ctr"/>
            <a:endParaRPr lang="zh-CN">
              <a:solidFill>
                <a:schemeClr val="lt1"/>
              </a:solidFill>
            </a:endParaRPr>
          </a:p>
        </p:txBody>
      </p:sp>
      <p:sp>
        <p:nvSpPr>
          <p:cNvPr id="3" name="标题占位符 1"/>
          <p:cNvSpPr>
            <a:spLocks noGrp="1"/>
          </p:cNvSpPr>
          <p:nvPr>
            <p:ph type="title"/>
          </p:nvPr>
        </p:nvSpPr>
        <p:spPr>
          <a:xfrm>
            <a:off x="600821" y="211346"/>
            <a:ext cx="10515600" cy="422434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r>
              <a:rPr lang="zh-CN"/>
              <a:t>单击此处编辑母版标题样式</a:t>
            </a:r>
          </a:p>
        </p:txBody>
      </p:sp>
      <p:sp>
        <p:nvSpPr>
          <p:cNvPr id="5" name="任意多边形 4"/>
          <p:cNvSpPr/>
          <p:nvPr/>
        </p:nvSpPr>
        <p:spPr>
          <a:xfrm rot="5400000">
            <a:off x="233677" y="255361"/>
            <a:ext cx="271005" cy="350436"/>
          </a:xfrm>
          <a:custGeom>
            <a:avLst/>
            <a:gdLst/>
            <a:ahLst/>
            <a:cxnLst/>
            <a:rect l="l" t="t" r="r" b="b"/>
            <a:pathLst>
              <a:path w="271005" h="350436">
                <a:moveTo>
                  <a:pt x="0" y="350436"/>
                </a:moveTo>
                <a:lnTo>
                  <a:pt x="67751" y="233624"/>
                </a:lnTo>
                <a:lnTo>
                  <a:pt x="1" y="233624"/>
                </a:lnTo>
                <a:lnTo>
                  <a:pt x="135503" y="0"/>
                </a:lnTo>
                <a:lnTo>
                  <a:pt x="271005" y="233624"/>
                </a:lnTo>
                <a:lnTo>
                  <a:pt x="203254" y="233624"/>
                </a:lnTo>
                <a:lnTo>
                  <a:pt x="271004" y="3504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 lang="zh-CN">
              <a:solidFill>
                <a:schemeClr val="lt1"/>
              </a:solidFill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idx="10"/>
          </p:nvPr>
        </p:nvSpPr>
        <p:spPr>
          <a:xfrm>
            <a:off x="695325" y="1163782"/>
            <a:ext cx="10420350" cy="5264006"/>
          </a:xfrm>
        </p:spPr>
        <p:txBody>
          <a:bodyPr/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副标题 1"/>
          <p:cNvSpPr>
            <a:spLocks noGrp="1"/>
          </p:cNvSpPr>
          <p:nvPr>
            <p:ph type="subTitle" idx="3" hasCustomPrompt="1"/>
            <p:custDataLst>
              <p:tags r:id="rId2"/>
            </p:custDataLst>
          </p:nvPr>
        </p:nvSpPr>
        <p:spPr>
          <a:xfrm>
            <a:off x="1652270" y="3282003"/>
            <a:ext cx="8890064" cy="1520811"/>
          </a:xfrm>
        </p:spPr>
        <p:txBody>
          <a:bodyPr vert="horz" wrap="square" lIns="0" tIns="0" rIns="0" bIns="0" rtlCol="0" anchor="t" anchorCtr="0">
            <a:normAutofit/>
          </a:bodyPr>
          <a:lstStyle>
            <a:lvl1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0" i="0" u="none" strike="noStrike" kern="1200" cap="none" spc="20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</a:p>
        </p:txBody>
      </p:sp>
      <p:sp>
        <p:nvSpPr>
          <p:cNvPr id="3" name="标题 2"/>
          <p:cNvSpPr>
            <a:spLocks noGrp="1"/>
          </p:cNvSpPr>
          <p:nvPr>
            <p:ph type="ctrTitle" idx="2" hasCustomPrompt="1"/>
            <p:custDataLst>
              <p:tags r:id="rId3"/>
            </p:custDataLst>
          </p:nvPr>
        </p:nvSpPr>
        <p:spPr>
          <a:xfrm>
            <a:off x="1652270" y="2055183"/>
            <a:ext cx="8890064" cy="1099820"/>
          </a:xfrm>
        </p:spPr>
        <p:txBody>
          <a:bodyPr vert="horz" wrap="square" lIns="0" tIns="0" rIns="0" bIns="0" rtlCol="0" anchor="b" anchorCtr="0">
            <a:normAutofit lnSpcReduction="10000"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7145" b="1" i="0" u="none" strike="noStrike" kern="1200" cap="none" spc="-200" normalizeH="0" baseline="0" noProof="1" dirty="0">
                <a:solidFill>
                  <a:schemeClr val="l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形 5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图形 8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5153" y="1811319"/>
            <a:ext cx="2900034" cy="3235350"/>
          </a:xfrm>
          <a:prstGeom prst="rect">
            <a:avLst/>
          </a:prstGeom>
        </p:spPr>
      </p:pic>
      <p:pic>
        <p:nvPicPr>
          <p:cNvPr id="54" name="图形 5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2"/>
          <p:cNvSpPr>
            <a:spLocks noGrp="1"/>
          </p:cNvSpPr>
          <p:nvPr>
            <p:ph type="ctrTitle" idx="2" hasCustomPrompt="1"/>
            <p:custDataLst>
              <p:tags r:id="rId4"/>
            </p:custDataLst>
          </p:nvPr>
        </p:nvSpPr>
        <p:spPr>
          <a:xfrm>
            <a:off x="4625288" y="2373457"/>
            <a:ext cx="6646785" cy="2160931"/>
          </a:xfrm>
          <a:ln>
            <a:noFill/>
          </a:ln>
        </p:spPr>
        <p:txBody>
          <a:bodyPr vert="horz" wrap="square" lIns="0" tIns="0" rIns="0" bIns="0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kumimoji="0" lang="zh-CN" altLang="en-US" sz="4000" b="1" i="0" u="none" strike="noStrike" kern="1200" cap="none" spc="600" normalizeH="0" baseline="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形 5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形 5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图形 8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98080" y="1234440"/>
            <a:ext cx="3934225" cy="4389120"/>
          </a:xfrm>
          <a:prstGeom prst="rect">
            <a:avLst/>
          </a:prstGeom>
        </p:spPr>
      </p:pic>
      <p:pic>
        <p:nvPicPr>
          <p:cNvPr id="54" name="图形 5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形 5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2021/7/29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形 5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形 5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652270" y="1786698"/>
            <a:ext cx="8890064" cy="1323340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7800" b="1" i="0" u="none" strike="noStrike" kern="1200" cap="none" spc="1000" normalizeH="0" baseline="0" noProof="1" dirty="0">
                <a:solidFill>
                  <a:schemeClr val="l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形 5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294600" y="302400"/>
            <a:ext cx="11602796" cy="6253188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54" name="图形 5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0" y="-10800"/>
            <a:ext cx="4827588" cy="6868795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54" name="图形 5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0" y="-10800"/>
            <a:ext cx="12189600" cy="266039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54" name="图形 5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0" y="-1080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0" y="5029200"/>
            <a:ext cx="12189600" cy="1828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54" name="图形 5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0" y="-10800"/>
            <a:ext cx="12189600" cy="914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54" name="图形 5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>
            <p:custDataLst>
              <p:tags r:id="rId1"/>
            </p:custDataLst>
          </p:nvPr>
        </p:nvSpPr>
        <p:spPr>
          <a:xfrm>
            <a:off x="0" y="959400"/>
            <a:ext cx="12189600" cy="4939195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54" name="图形 5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36061" y="-10801"/>
            <a:ext cx="1753527" cy="1753527"/>
          </a:xfrm>
          <a:prstGeom prst="rect">
            <a:avLst/>
          </a:prstGeom>
        </p:spPr>
      </p:pic>
      <p:pic>
        <p:nvPicPr>
          <p:cNvPr id="23" name="图形 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5104461"/>
            <a:ext cx="1753527" cy="175352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ags" Target="../tags/tag63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tags" Target="../tags/tag65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ags" Target="../tags/tag6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3.xml"/><Relationship Id="rId21" Type="http://schemas.openxmlformats.org/officeDocument/2006/relationships/tags" Target="../tags/tag152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tags" Target="../tags/tag151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Relationship Id="rId22" Type="http://schemas.openxmlformats.org/officeDocument/2006/relationships/tags" Target="../tags/tag1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1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2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  <p:sldLayoutId id="2147483697" r:id="rId17"/>
    <p:sldLayoutId id="214748369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239.xml"/><Relationship Id="rId2" Type="http://schemas.openxmlformats.org/officeDocument/2006/relationships/tags" Target="../tags/tag238.xml"/><Relationship Id="rId1" Type="http://schemas.openxmlformats.org/officeDocument/2006/relationships/tags" Target="../tags/tag237.xml"/><Relationship Id="rId4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48.xml"/><Relationship Id="rId13" Type="http://schemas.openxmlformats.org/officeDocument/2006/relationships/image" Target="../media/image14.png"/><Relationship Id="rId3" Type="http://schemas.openxmlformats.org/officeDocument/2006/relationships/tags" Target="../tags/tag243.xml"/><Relationship Id="rId7" Type="http://schemas.openxmlformats.org/officeDocument/2006/relationships/tags" Target="../tags/tag247.xml"/><Relationship Id="rId12" Type="http://schemas.openxmlformats.org/officeDocument/2006/relationships/image" Target="../media/image3.png"/><Relationship Id="rId2" Type="http://schemas.openxmlformats.org/officeDocument/2006/relationships/tags" Target="../tags/tag242.xml"/><Relationship Id="rId1" Type="http://schemas.openxmlformats.org/officeDocument/2006/relationships/tags" Target="../tags/tag241.xml"/><Relationship Id="rId6" Type="http://schemas.openxmlformats.org/officeDocument/2006/relationships/tags" Target="../tags/tag246.xml"/><Relationship Id="rId11" Type="http://schemas.openxmlformats.org/officeDocument/2006/relationships/image" Target="../media/image2.png"/><Relationship Id="rId5" Type="http://schemas.openxmlformats.org/officeDocument/2006/relationships/tags" Target="../tags/tag245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244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56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251.xml"/><Relationship Id="rId7" Type="http://schemas.openxmlformats.org/officeDocument/2006/relationships/tags" Target="../tags/tag255.xml"/><Relationship Id="rId12" Type="http://schemas.openxmlformats.org/officeDocument/2006/relationships/tags" Target="../tags/tag260.xml"/><Relationship Id="rId2" Type="http://schemas.openxmlformats.org/officeDocument/2006/relationships/tags" Target="../tags/tag250.xml"/><Relationship Id="rId16" Type="http://schemas.openxmlformats.org/officeDocument/2006/relationships/image" Target="../media/image16.png"/><Relationship Id="rId1" Type="http://schemas.openxmlformats.org/officeDocument/2006/relationships/tags" Target="../tags/tag249.xml"/><Relationship Id="rId6" Type="http://schemas.openxmlformats.org/officeDocument/2006/relationships/tags" Target="../tags/tag254.xml"/><Relationship Id="rId11" Type="http://schemas.openxmlformats.org/officeDocument/2006/relationships/tags" Target="../tags/tag259.xml"/><Relationship Id="rId5" Type="http://schemas.openxmlformats.org/officeDocument/2006/relationships/tags" Target="../tags/tag253.xml"/><Relationship Id="rId15" Type="http://schemas.openxmlformats.org/officeDocument/2006/relationships/image" Target="../media/image3.png"/><Relationship Id="rId10" Type="http://schemas.openxmlformats.org/officeDocument/2006/relationships/tags" Target="../tags/tag258.xml"/><Relationship Id="rId4" Type="http://schemas.openxmlformats.org/officeDocument/2006/relationships/tags" Target="../tags/tag252.xml"/><Relationship Id="rId9" Type="http://schemas.openxmlformats.org/officeDocument/2006/relationships/tags" Target="../tags/tag257.xml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19.png"/><Relationship Id="rId3" Type="http://schemas.openxmlformats.org/officeDocument/2006/relationships/tags" Target="../tags/tag263.xml"/><Relationship Id="rId7" Type="http://schemas.openxmlformats.org/officeDocument/2006/relationships/tags" Target="../tags/tag267.xml"/><Relationship Id="rId12" Type="http://schemas.openxmlformats.org/officeDocument/2006/relationships/image" Target="../media/image18.png"/><Relationship Id="rId2" Type="http://schemas.openxmlformats.org/officeDocument/2006/relationships/tags" Target="../tags/tag262.xml"/><Relationship Id="rId1" Type="http://schemas.openxmlformats.org/officeDocument/2006/relationships/tags" Target="../tags/tag261.xml"/><Relationship Id="rId6" Type="http://schemas.openxmlformats.org/officeDocument/2006/relationships/tags" Target="../tags/tag266.xml"/><Relationship Id="rId11" Type="http://schemas.openxmlformats.org/officeDocument/2006/relationships/image" Target="../media/image17.png"/><Relationship Id="rId5" Type="http://schemas.openxmlformats.org/officeDocument/2006/relationships/tags" Target="../tags/tag265.xml"/><Relationship Id="rId10" Type="http://schemas.openxmlformats.org/officeDocument/2006/relationships/image" Target="../media/image3.png"/><Relationship Id="rId4" Type="http://schemas.openxmlformats.org/officeDocument/2006/relationships/tags" Target="../tags/tag264.xml"/><Relationship Id="rId9" Type="http://schemas.openxmlformats.org/officeDocument/2006/relationships/image" Target="../media/image2.png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tags" Target="../tags/tag270.xml"/><Relationship Id="rId7" Type="http://schemas.openxmlformats.org/officeDocument/2006/relationships/tags" Target="../tags/tag274.xml"/><Relationship Id="rId12" Type="http://schemas.openxmlformats.org/officeDocument/2006/relationships/image" Target="../media/image22.png"/><Relationship Id="rId2" Type="http://schemas.openxmlformats.org/officeDocument/2006/relationships/tags" Target="../tags/tag269.xml"/><Relationship Id="rId1" Type="http://schemas.openxmlformats.org/officeDocument/2006/relationships/tags" Target="../tags/tag268.xml"/><Relationship Id="rId6" Type="http://schemas.openxmlformats.org/officeDocument/2006/relationships/tags" Target="../tags/tag273.xml"/><Relationship Id="rId11" Type="http://schemas.openxmlformats.org/officeDocument/2006/relationships/image" Target="../media/image21.png"/><Relationship Id="rId5" Type="http://schemas.openxmlformats.org/officeDocument/2006/relationships/tags" Target="../tags/tag272.xml"/><Relationship Id="rId10" Type="http://schemas.openxmlformats.org/officeDocument/2006/relationships/image" Target="../media/image3.png"/><Relationship Id="rId4" Type="http://schemas.openxmlformats.org/officeDocument/2006/relationships/tags" Target="../tags/tag271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tags" Target="../tags/tag277.xml"/><Relationship Id="rId7" Type="http://schemas.openxmlformats.org/officeDocument/2006/relationships/tags" Target="../tags/tag281.xml"/><Relationship Id="rId2" Type="http://schemas.openxmlformats.org/officeDocument/2006/relationships/tags" Target="../tags/tag276.xml"/><Relationship Id="rId1" Type="http://schemas.openxmlformats.org/officeDocument/2006/relationships/tags" Target="../tags/tag275.xml"/><Relationship Id="rId6" Type="http://schemas.openxmlformats.org/officeDocument/2006/relationships/tags" Target="../tags/tag280.xml"/><Relationship Id="rId11" Type="http://schemas.openxmlformats.org/officeDocument/2006/relationships/image" Target="../media/image23.png"/><Relationship Id="rId5" Type="http://schemas.openxmlformats.org/officeDocument/2006/relationships/tags" Target="../tags/tag279.xml"/><Relationship Id="rId10" Type="http://schemas.openxmlformats.org/officeDocument/2006/relationships/image" Target="../media/image3.png"/><Relationship Id="rId4" Type="http://schemas.openxmlformats.org/officeDocument/2006/relationships/tags" Target="../tags/tag278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289.xml"/><Relationship Id="rId13" Type="http://schemas.openxmlformats.org/officeDocument/2006/relationships/image" Target="../media/image2.png"/><Relationship Id="rId3" Type="http://schemas.openxmlformats.org/officeDocument/2006/relationships/tags" Target="../tags/tag284.xml"/><Relationship Id="rId7" Type="http://schemas.openxmlformats.org/officeDocument/2006/relationships/tags" Target="../tags/tag288.xml"/><Relationship Id="rId12" Type="http://schemas.openxmlformats.org/officeDocument/2006/relationships/slideLayout" Target="../slideLayouts/slideLayout18.xml"/><Relationship Id="rId2" Type="http://schemas.openxmlformats.org/officeDocument/2006/relationships/tags" Target="../tags/tag283.xml"/><Relationship Id="rId1" Type="http://schemas.openxmlformats.org/officeDocument/2006/relationships/tags" Target="../tags/tag282.xml"/><Relationship Id="rId6" Type="http://schemas.openxmlformats.org/officeDocument/2006/relationships/tags" Target="../tags/tag287.xml"/><Relationship Id="rId11" Type="http://schemas.openxmlformats.org/officeDocument/2006/relationships/tags" Target="../tags/tag292.xml"/><Relationship Id="rId5" Type="http://schemas.openxmlformats.org/officeDocument/2006/relationships/tags" Target="../tags/tag286.xml"/><Relationship Id="rId15" Type="http://schemas.openxmlformats.org/officeDocument/2006/relationships/image" Target="../media/image24.png"/><Relationship Id="rId10" Type="http://schemas.openxmlformats.org/officeDocument/2006/relationships/tags" Target="../tags/tag291.xml"/><Relationship Id="rId4" Type="http://schemas.openxmlformats.org/officeDocument/2006/relationships/tags" Target="../tags/tag285.xml"/><Relationship Id="rId9" Type="http://schemas.openxmlformats.org/officeDocument/2006/relationships/tags" Target="../tags/tag290.xml"/><Relationship Id="rId1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tags" Target="../tags/tag295.xml"/><Relationship Id="rId7" Type="http://schemas.openxmlformats.org/officeDocument/2006/relationships/tags" Target="../tags/tag299.xml"/><Relationship Id="rId12" Type="http://schemas.openxmlformats.org/officeDocument/2006/relationships/image" Target="../media/image26.png"/><Relationship Id="rId2" Type="http://schemas.openxmlformats.org/officeDocument/2006/relationships/tags" Target="../tags/tag294.xml"/><Relationship Id="rId1" Type="http://schemas.openxmlformats.org/officeDocument/2006/relationships/tags" Target="../tags/tag293.xml"/><Relationship Id="rId6" Type="http://schemas.openxmlformats.org/officeDocument/2006/relationships/tags" Target="../tags/tag298.xml"/><Relationship Id="rId11" Type="http://schemas.openxmlformats.org/officeDocument/2006/relationships/image" Target="../media/image25.png"/><Relationship Id="rId5" Type="http://schemas.openxmlformats.org/officeDocument/2006/relationships/tags" Target="../tags/tag297.xml"/><Relationship Id="rId10" Type="http://schemas.openxmlformats.org/officeDocument/2006/relationships/image" Target="../media/image3.png"/><Relationship Id="rId4" Type="http://schemas.openxmlformats.org/officeDocument/2006/relationships/tags" Target="../tags/tag296.xml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tags" Target="../tags/tag302.xml"/><Relationship Id="rId7" Type="http://schemas.openxmlformats.org/officeDocument/2006/relationships/tags" Target="../tags/tag306.xml"/><Relationship Id="rId12" Type="http://schemas.openxmlformats.org/officeDocument/2006/relationships/image" Target="../media/image26.png"/><Relationship Id="rId2" Type="http://schemas.openxmlformats.org/officeDocument/2006/relationships/tags" Target="../tags/tag301.xml"/><Relationship Id="rId1" Type="http://schemas.openxmlformats.org/officeDocument/2006/relationships/tags" Target="../tags/tag300.xml"/><Relationship Id="rId6" Type="http://schemas.openxmlformats.org/officeDocument/2006/relationships/tags" Target="../tags/tag305.xml"/><Relationship Id="rId11" Type="http://schemas.openxmlformats.org/officeDocument/2006/relationships/image" Target="../media/image25.png"/><Relationship Id="rId5" Type="http://schemas.openxmlformats.org/officeDocument/2006/relationships/tags" Target="../tags/tag304.xml"/><Relationship Id="rId10" Type="http://schemas.openxmlformats.org/officeDocument/2006/relationships/image" Target="../media/image3.png"/><Relationship Id="rId4" Type="http://schemas.openxmlformats.org/officeDocument/2006/relationships/tags" Target="../tags/tag303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14.xml"/><Relationship Id="rId13" Type="http://schemas.openxmlformats.org/officeDocument/2006/relationships/image" Target="../media/image27.png"/><Relationship Id="rId3" Type="http://schemas.openxmlformats.org/officeDocument/2006/relationships/tags" Target="../tags/tag309.xml"/><Relationship Id="rId7" Type="http://schemas.openxmlformats.org/officeDocument/2006/relationships/tags" Target="../tags/tag313.xml"/><Relationship Id="rId12" Type="http://schemas.openxmlformats.org/officeDocument/2006/relationships/image" Target="../media/image3.png"/><Relationship Id="rId2" Type="http://schemas.openxmlformats.org/officeDocument/2006/relationships/tags" Target="../tags/tag308.xml"/><Relationship Id="rId1" Type="http://schemas.openxmlformats.org/officeDocument/2006/relationships/tags" Target="../tags/tag307.xml"/><Relationship Id="rId6" Type="http://schemas.openxmlformats.org/officeDocument/2006/relationships/tags" Target="../tags/tag312.xml"/><Relationship Id="rId11" Type="http://schemas.openxmlformats.org/officeDocument/2006/relationships/image" Target="../media/image2.png"/><Relationship Id="rId5" Type="http://schemas.openxmlformats.org/officeDocument/2006/relationships/tags" Target="../tags/tag311.xml"/><Relationship Id="rId15" Type="http://schemas.openxmlformats.org/officeDocument/2006/relationships/image" Target="../media/image29.png"/><Relationship Id="rId10" Type="http://schemas.openxmlformats.org/officeDocument/2006/relationships/slideLayout" Target="../slideLayouts/slideLayout18.xml"/><Relationship Id="rId4" Type="http://schemas.openxmlformats.org/officeDocument/2006/relationships/tags" Target="../tags/tag310.xml"/><Relationship Id="rId9" Type="http://schemas.openxmlformats.org/officeDocument/2006/relationships/tags" Target="../tags/tag315.xml"/><Relationship Id="rId1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23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318.xml"/><Relationship Id="rId7" Type="http://schemas.openxmlformats.org/officeDocument/2006/relationships/tags" Target="../tags/tag322.xml"/><Relationship Id="rId12" Type="http://schemas.openxmlformats.org/officeDocument/2006/relationships/tags" Target="../tags/tag327.xml"/><Relationship Id="rId17" Type="http://schemas.openxmlformats.org/officeDocument/2006/relationships/image" Target="../media/image31.png"/><Relationship Id="rId2" Type="http://schemas.openxmlformats.org/officeDocument/2006/relationships/tags" Target="../tags/tag317.xml"/><Relationship Id="rId16" Type="http://schemas.openxmlformats.org/officeDocument/2006/relationships/image" Target="../media/image30.png"/><Relationship Id="rId1" Type="http://schemas.openxmlformats.org/officeDocument/2006/relationships/tags" Target="../tags/tag316.xml"/><Relationship Id="rId6" Type="http://schemas.openxmlformats.org/officeDocument/2006/relationships/tags" Target="../tags/tag321.xml"/><Relationship Id="rId11" Type="http://schemas.openxmlformats.org/officeDocument/2006/relationships/tags" Target="../tags/tag326.xml"/><Relationship Id="rId5" Type="http://schemas.openxmlformats.org/officeDocument/2006/relationships/tags" Target="../tags/tag320.xml"/><Relationship Id="rId15" Type="http://schemas.openxmlformats.org/officeDocument/2006/relationships/image" Target="../media/image3.png"/><Relationship Id="rId10" Type="http://schemas.openxmlformats.org/officeDocument/2006/relationships/tags" Target="../tags/tag325.xml"/><Relationship Id="rId4" Type="http://schemas.openxmlformats.org/officeDocument/2006/relationships/tags" Target="../tags/tag319.xml"/><Relationship Id="rId9" Type="http://schemas.openxmlformats.org/officeDocument/2006/relationships/tags" Target="../tags/tag324.xml"/><Relationship Id="rId1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335.xml"/><Relationship Id="rId13" Type="http://schemas.openxmlformats.org/officeDocument/2006/relationships/image" Target="../media/image33.png"/><Relationship Id="rId3" Type="http://schemas.openxmlformats.org/officeDocument/2006/relationships/tags" Target="../tags/tag330.xml"/><Relationship Id="rId7" Type="http://schemas.openxmlformats.org/officeDocument/2006/relationships/tags" Target="../tags/tag334.xml"/><Relationship Id="rId12" Type="http://schemas.openxmlformats.org/officeDocument/2006/relationships/image" Target="../media/image32.png"/><Relationship Id="rId2" Type="http://schemas.openxmlformats.org/officeDocument/2006/relationships/tags" Target="../tags/tag329.xml"/><Relationship Id="rId1" Type="http://schemas.openxmlformats.org/officeDocument/2006/relationships/tags" Target="../tags/tag328.xml"/><Relationship Id="rId6" Type="http://schemas.openxmlformats.org/officeDocument/2006/relationships/tags" Target="../tags/tag333.xml"/><Relationship Id="rId11" Type="http://schemas.openxmlformats.org/officeDocument/2006/relationships/image" Target="../media/image3.png"/><Relationship Id="rId5" Type="http://schemas.openxmlformats.org/officeDocument/2006/relationships/tags" Target="../tags/tag332.xml"/><Relationship Id="rId10" Type="http://schemas.openxmlformats.org/officeDocument/2006/relationships/image" Target="../media/image2.png"/><Relationship Id="rId4" Type="http://schemas.openxmlformats.org/officeDocument/2006/relationships/tags" Target="../tags/tag331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tags" Target="../tags/tag338.xml"/><Relationship Id="rId7" Type="http://schemas.openxmlformats.org/officeDocument/2006/relationships/tags" Target="../tags/tag342.xml"/><Relationship Id="rId12" Type="http://schemas.openxmlformats.org/officeDocument/2006/relationships/image" Target="../media/image36.png"/><Relationship Id="rId2" Type="http://schemas.openxmlformats.org/officeDocument/2006/relationships/tags" Target="../tags/tag337.xml"/><Relationship Id="rId1" Type="http://schemas.openxmlformats.org/officeDocument/2006/relationships/tags" Target="../tags/tag336.xml"/><Relationship Id="rId6" Type="http://schemas.openxmlformats.org/officeDocument/2006/relationships/tags" Target="../tags/tag341.xml"/><Relationship Id="rId11" Type="http://schemas.openxmlformats.org/officeDocument/2006/relationships/image" Target="../media/image35.jpeg"/><Relationship Id="rId5" Type="http://schemas.openxmlformats.org/officeDocument/2006/relationships/tags" Target="../tags/tag340.xml"/><Relationship Id="rId10" Type="http://schemas.openxmlformats.org/officeDocument/2006/relationships/image" Target="../media/image3.png"/><Relationship Id="rId4" Type="http://schemas.openxmlformats.org/officeDocument/2006/relationships/tags" Target="../tags/tag339.xml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45.xml"/><Relationship Id="rId2" Type="http://schemas.openxmlformats.org/officeDocument/2006/relationships/tags" Target="../tags/tag344.xml"/><Relationship Id="rId1" Type="http://schemas.openxmlformats.org/officeDocument/2006/relationships/tags" Target="../tags/tag343.xml"/><Relationship Id="rId6" Type="http://schemas.openxmlformats.org/officeDocument/2006/relationships/slideLayout" Target="../slideLayouts/slideLayout22.xml"/><Relationship Id="rId5" Type="http://schemas.openxmlformats.org/officeDocument/2006/relationships/tags" Target="../tags/tag347.xml"/><Relationship Id="rId4" Type="http://schemas.openxmlformats.org/officeDocument/2006/relationships/tags" Target="../tags/tag3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3"/>
          <p:cNvSpPr>
            <a:spLocks noGrp="1"/>
          </p:cNvSpPr>
          <p:nvPr>
            <p:ph type="subTitle" idx="3"/>
            <p:custDataLst>
              <p:tags r:id="rId2"/>
            </p:custDataLst>
          </p:nvPr>
        </p:nvSpPr>
        <p:spPr>
          <a:xfrm>
            <a:off x="1650968" y="3282004"/>
            <a:ext cx="8890064" cy="152081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SzPct val="100000"/>
              <a:buNone/>
            </a:pPr>
            <a:r>
              <a:rPr lang="zh-CN" altLang="zh-CN" sz="1800" spc="100">
                <a:solidFill>
                  <a:schemeClr val="lt1"/>
                </a:solidFill>
              </a:rPr>
              <a:t>深 圳 市 北 泰 国 际 货运代理有限公司</a:t>
            </a:r>
          </a:p>
        </p:txBody>
      </p:sp>
      <p:sp>
        <p:nvSpPr>
          <p:cNvPr id="5" name="标题 4"/>
          <p:cNvSpPr>
            <a:spLocks noGrp="1"/>
          </p:cNvSpPr>
          <p:nvPr>
            <p:ph type="ctrTitle" idx="2"/>
            <p:custDataLst>
              <p:tags r:id="rId3"/>
            </p:custDataLst>
          </p:nvPr>
        </p:nvSpPr>
        <p:spPr>
          <a:xfrm>
            <a:off x="1650968" y="2055184"/>
            <a:ext cx="8890064" cy="1099820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000" spc="240">
                <a:solidFill>
                  <a:schemeClr val="lt1"/>
                </a:solidFill>
              </a:rPr>
              <a:t>下 单 指 南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5966007" y="1018218"/>
            <a:ext cx="1683657" cy="923330"/>
          </a:xfrm>
          <a:prstGeom prst="rect">
            <a:avLst/>
          </a:prstGeom>
          <a:noFill/>
        </p:spPr>
        <p:txBody>
          <a:bodyPr wrap="square"/>
          <a:lstStyle>
            <a:lvl1pPr marL="0" lvl="0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1pPr>
            <a:lvl2pPr marL="457200" lvl="1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2pPr>
            <a:lvl3pPr marL="914400" lvl="2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3pPr>
            <a:lvl4pPr marL="1371600" lvl="3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4pPr>
            <a:lvl5pPr marL="1828800" lvl="4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5pPr>
            <a:lvl6pPr marL="2286000" lvl="5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6pPr>
            <a:lvl7pPr marL="2743200" lvl="6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7pPr>
            <a:lvl8pPr marL="3200400" lvl="7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8pPr>
            <a:lvl9pPr marL="3657600" lvl="8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9pPr>
          </a:lstStyle>
          <a:p>
            <a:r>
              <a:rPr lang="zh-CN" sz="5400" b="1" spc="400" dirty="0">
                <a:solidFill>
                  <a:srgbClr val="1740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  <a:p>
            <a:endParaRPr lang="zh-CN" sz="5400" b="1" spc="400" dirty="0">
              <a:solidFill>
                <a:srgbClr val="17406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08428" y="2833433"/>
            <a:ext cx="4500517" cy="523220"/>
            <a:chOff x="9395" y="4560"/>
            <a:chExt cx="7087" cy="824"/>
          </a:xfrm>
        </p:grpSpPr>
        <p:sp>
          <p:nvSpPr>
            <p:cNvPr id="5" name="文本占位符 1"/>
            <p:cNvSpPr>
              <a:spLocks noGrp="1"/>
            </p:cNvSpPr>
            <p:nvPr/>
          </p:nvSpPr>
          <p:spPr>
            <a:xfrm>
              <a:off x="11257" y="4754"/>
              <a:ext cx="5225" cy="585"/>
            </a:xfrm>
            <a:prstGeom prst="rect">
              <a:avLst/>
            </a:prstGeom>
          </p:spPr>
          <p:txBody>
            <a:bodyPr vert="horz" lIns="91440" tIns="45720" rIns="91440" bIns="45720">
              <a:normAutofit fontScale="90000" lnSpcReduction="10000"/>
            </a:bodyPr>
            <a:lstStyle>
              <a:lvl1pPr marL="0" lvl="0" indent="0" algn="l" defTabSz="9144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kern="1200" spc="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charset="-122"/>
                  <a:ea typeface="微软雅黑 Light" panose="020B0502040204020203" charset="-122"/>
                </a:defRPr>
              </a:lvl1pPr>
              <a:lvl2pPr marL="685800" lvl="1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1143000" lvl="2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600200" lvl="3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2057400" lvl="4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514600" lvl="5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971800" lvl="6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429000" lvl="7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886200" lvl="8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zh-CN" dirty="0">
                  <a:latin typeface="Arial" panose="020B0604020202020204"/>
                  <a:ea typeface="微软雅黑 Light" panose="020B0502040204020203" charset="-122"/>
                </a:rPr>
                <a:t>登陆网址</a:t>
              </a:r>
              <a:r>
                <a:rPr lang="en-US" altLang="zh-CN" dirty="0">
                  <a:latin typeface="Arial" panose="020B0604020202020204"/>
                  <a:ea typeface="微软雅黑 Light" panose="020B0502040204020203" charset="-122"/>
                </a:rPr>
                <a:t> </a:t>
              </a:r>
              <a:r>
                <a:rPr lang="zh-CN" altLang="en-US" dirty="0">
                  <a:latin typeface="Arial" panose="020B0604020202020204"/>
                  <a:ea typeface="微软雅黑 Light" panose="020B0502040204020203" charset="-122"/>
                </a:rPr>
                <a:t>注册账号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9395" y="4560"/>
              <a:ext cx="2126" cy="8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marL="0" lvl="0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1pPr>
              <a:lvl2pPr marL="457200" lvl="1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914400" lvl="2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371600" lvl="3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1828800" lvl="4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286000" lvl="5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743200" lvl="6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200400" lvl="7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657600" lvl="8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en-US" sz="2800" dirty="0">
                  <a:solidFill>
                    <a:schemeClr val="tx2"/>
                  </a:solidFill>
                  <a:latin typeface="Arial" panose="020B0604020202020204"/>
                  <a:ea typeface="微软雅黑" panose="020B0503020204020204" pitchFamily="34" charset="-122"/>
                </a:rPr>
                <a:t>Part1</a:t>
              </a:r>
              <a:endParaRPr lang="zh-CN" sz="2800" dirty="0">
                <a:solidFill>
                  <a:schemeClr val="tx2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100172" y="3983063"/>
            <a:ext cx="4166508" cy="523220"/>
            <a:chOff x="9395" y="6704"/>
            <a:chExt cx="6561" cy="824"/>
          </a:xfrm>
        </p:grpSpPr>
        <p:sp>
          <p:nvSpPr>
            <p:cNvPr id="6" name="文本占位符 3"/>
            <p:cNvSpPr>
              <a:spLocks noGrp="1"/>
            </p:cNvSpPr>
            <p:nvPr/>
          </p:nvSpPr>
          <p:spPr>
            <a:xfrm>
              <a:off x="11231" y="6845"/>
              <a:ext cx="4725" cy="601"/>
            </a:xfrm>
            <a:prstGeom prst="rect">
              <a:avLst/>
            </a:prstGeom>
          </p:spPr>
          <p:txBody>
            <a:bodyPr vert="horz" lIns="91440" tIns="45720" rIns="91440" bIns="45720">
              <a:normAutofit fontScale="90000"/>
            </a:bodyPr>
            <a:lstStyle>
              <a:lvl1pPr marL="0" lvl="0" indent="0" algn="l" defTabSz="9144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kern="1200" spc="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charset="-122"/>
                  <a:ea typeface="微软雅黑 Light" panose="020B0502040204020203" charset="-122"/>
                </a:defRPr>
              </a:lvl1pPr>
              <a:lvl2pPr marL="685800" lvl="1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1143000" lvl="2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600200" lvl="3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2057400" lvl="4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514600" lvl="5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971800" lvl="6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429000" lvl="7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886200" lvl="8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zh-CN" dirty="0">
                  <a:latin typeface="Arial" panose="020B0604020202020204"/>
                  <a:ea typeface="微软雅黑 Light" panose="020B0502040204020203" charset="-122"/>
                </a:rPr>
                <a:t>打印运单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9395" y="6704"/>
              <a:ext cx="2126" cy="8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marL="0" lvl="0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1pPr>
              <a:lvl2pPr marL="457200" lvl="1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914400" lvl="2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371600" lvl="3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1828800" lvl="4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286000" lvl="5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743200" lvl="6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200400" lvl="7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657600" lvl="8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en-US" sz="2800">
                  <a:solidFill>
                    <a:schemeClr val="tx2"/>
                  </a:solidFill>
                  <a:latin typeface="Arial" panose="020B0604020202020204"/>
                  <a:ea typeface="微软雅黑" panose="020B0503020204020204" pitchFamily="34" charset="-122"/>
                </a:rPr>
                <a:t>Part3</a:t>
              </a:r>
              <a:endParaRPr lang="zh-CN" sz="2800">
                <a:solidFill>
                  <a:schemeClr val="tx2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5965644" y="2302318"/>
            <a:ext cx="305435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lvl="0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1pPr>
            <a:lvl2pPr marL="457200" lvl="1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2pPr>
            <a:lvl3pPr marL="914400" lvl="2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3pPr>
            <a:lvl4pPr marL="1371600" lvl="3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4pPr>
            <a:lvl5pPr marL="1828800" lvl="4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5pPr>
            <a:lvl6pPr marL="2286000" lvl="5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6pPr>
            <a:lvl7pPr marL="2743200" lvl="6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7pPr>
            <a:lvl8pPr marL="3200400" lvl="7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8pPr>
            <a:lvl9pPr marL="3657600" lvl="8" algn="l" defTabSz="914400">
              <a:defRPr sz="1800" kern="1200">
                <a:solidFill>
                  <a:schemeClr val="tx1"/>
                </a:solidFill>
                <a:latin typeface="Arial" panose="020B0604020202020204"/>
                <a:ea typeface="微软雅黑 Light" panose="020B0502040204020203" charset="-122"/>
              </a:defRPr>
            </a:lvl9pPr>
          </a:lstStyle>
          <a:p>
            <a:pPr algn="l"/>
            <a:r>
              <a:rPr lang="en-US" altLang="zh-CN">
                <a:solidFill>
                  <a:schemeClr val="accent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◆</a:t>
            </a:r>
            <a:r>
              <a:rPr lang="en-US" altLang="zh-CN" b="1">
                <a:solidFill>
                  <a:schemeClr val="accent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如何注册成为我司会员</a:t>
            </a:r>
            <a:r>
              <a:rPr lang="zh-CN" altLang="en-US">
                <a:solidFill>
                  <a:schemeClr val="accent1">
                    <a:lumMod val="50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？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108427" y="3443163"/>
            <a:ext cx="4866278" cy="523220"/>
            <a:chOff x="9395" y="5631"/>
            <a:chExt cx="7663" cy="824"/>
          </a:xfrm>
        </p:grpSpPr>
        <p:sp>
          <p:nvSpPr>
            <p:cNvPr id="10" name="文本框 9"/>
            <p:cNvSpPr txBox="1"/>
            <p:nvPr/>
          </p:nvSpPr>
          <p:spPr>
            <a:xfrm>
              <a:off x="9395" y="5631"/>
              <a:ext cx="2126" cy="8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marL="0" lvl="0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1pPr>
              <a:lvl2pPr marL="457200" lvl="1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914400" lvl="2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371600" lvl="3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1828800" lvl="4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286000" lvl="5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743200" lvl="6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200400" lvl="7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657600" lvl="8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en-US" sz="2800">
                  <a:solidFill>
                    <a:schemeClr val="tx2"/>
                  </a:solidFill>
                  <a:latin typeface="Arial" panose="020B0604020202020204"/>
                  <a:ea typeface="微软雅黑" panose="020B0503020204020204" pitchFamily="34" charset="-122"/>
                </a:rPr>
                <a:t>Part2</a:t>
              </a:r>
              <a:endParaRPr lang="zh-CN" sz="2800">
                <a:solidFill>
                  <a:schemeClr val="tx2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12" name="文本占位符 2"/>
            <p:cNvSpPr>
              <a:spLocks noGrp="1"/>
            </p:cNvSpPr>
            <p:nvPr/>
          </p:nvSpPr>
          <p:spPr>
            <a:xfrm>
              <a:off x="11232" y="5811"/>
              <a:ext cx="5826" cy="585"/>
            </a:xfrm>
            <a:prstGeom prst="rect">
              <a:avLst/>
            </a:prstGeom>
          </p:spPr>
          <p:txBody>
            <a:bodyPr vert="horz" lIns="91440" tIns="45720" rIns="91440" bIns="45720">
              <a:normAutofit fontScale="90000" lnSpcReduction="10000"/>
            </a:bodyPr>
            <a:lstStyle>
              <a:lvl1pPr marL="0" lvl="0" indent="0" algn="l" defTabSz="9144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kern="1200" spc="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charset="-122"/>
                  <a:ea typeface="微软雅黑 Light" panose="020B0502040204020203" charset="-122"/>
                </a:defRPr>
              </a:lvl1pPr>
              <a:lvl2pPr marL="685800" lvl="1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1143000" lvl="2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600200" lvl="3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2057400" lvl="4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514600" lvl="5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971800" lvl="6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429000" lvl="7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886200" lvl="8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zh-CN" dirty="0">
                  <a:latin typeface="Arial" panose="020B0604020202020204"/>
                  <a:ea typeface="微软雅黑 Light" panose="020B0502040204020203" charset="-122"/>
                </a:rPr>
                <a:t>新增订单</a:t>
              </a:r>
            </a:p>
          </p:txBody>
        </p:sp>
      </p:grpSp>
      <p:pic>
        <p:nvPicPr>
          <p:cNvPr id="17" name="图片 16" descr="3_1675385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305425" cy="6857365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6100172" y="4571072"/>
            <a:ext cx="4174762" cy="521950"/>
            <a:chOff x="9395" y="6756"/>
            <a:chExt cx="6574" cy="822"/>
          </a:xfrm>
        </p:grpSpPr>
        <p:sp>
          <p:nvSpPr>
            <p:cNvPr id="20" name="文本占位符 3"/>
            <p:cNvSpPr>
              <a:spLocks noGrp="1"/>
            </p:cNvSpPr>
            <p:nvPr/>
          </p:nvSpPr>
          <p:spPr>
            <a:xfrm>
              <a:off x="11244" y="6897"/>
              <a:ext cx="4725" cy="601"/>
            </a:xfrm>
            <a:prstGeom prst="rect">
              <a:avLst/>
            </a:prstGeom>
          </p:spPr>
          <p:txBody>
            <a:bodyPr vert="horz" lIns="91440" tIns="45720" rIns="91440" bIns="45720">
              <a:normAutofit fontScale="90000"/>
            </a:bodyPr>
            <a:lstStyle>
              <a:lvl1pPr marL="0" lvl="0" indent="0" algn="l" defTabSz="9144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kern="1200" spc="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charset="-122"/>
                  <a:ea typeface="微软雅黑 Light" panose="020B0502040204020203" charset="-122"/>
                </a:defRPr>
              </a:lvl1pPr>
              <a:lvl2pPr marL="685800" lvl="1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1143000" lvl="2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600200" lvl="3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2057400" lvl="4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514600" lvl="5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971800" lvl="6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429000" lvl="7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886200" lvl="8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zh-CN" dirty="0">
                  <a:latin typeface="Arial" panose="020B0604020202020204"/>
                  <a:sym typeface="+mn-ea"/>
                </a:rPr>
                <a:t>选择报价</a:t>
              </a:r>
              <a:endParaRPr lang="zh-CN" dirty="0">
                <a:latin typeface="Arial" panose="020B0604020202020204"/>
                <a:ea typeface="微软雅黑 Light" panose="020B0502040204020203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395" y="6756"/>
              <a:ext cx="2126" cy="8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marL="0" lvl="0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1pPr>
              <a:lvl2pPr marL="457200" lvl="1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914400" lvl="2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371600" lvl="3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1828800" lvl="4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286000" lvl="5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743200" lvl="6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200400" lvl="7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657600" lvl="8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en-US" sz="2800">
                  <a:solidFill>
                    <a:schemeClr val="tx2"/>
                  </a:solidFill>
                  <a:latin typeface="Arial" panose="020B0604020202020204"/>
                  <a:ea typeface="微软雅黑" panose="020B0503020204020204" pitchFamily="34" charset="-122"/>
                </a:rPr>
                <a:t>Part4</a:t>
              </a:r>
              <a:endParaRPr lang="zh-CN" sz="2800">
                <a:solidFill>
                  <a:schemeClr val="tx2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08427" y="5133046"/>
            <a:ext cx="4183018" cy="521950"/>
            <a:chOff x="9395" y="6782"/>
            <a:chExt cx="6587" cy="822"/>
          </a:xfrm>
        </p:grpSpPr>
        <p:sp>
          <p:nvSpPr>
            <p:cNvPr id="23" name="文本占位符 3"/>
            <p:cNvSpPr>
              <a:spLocks noGrp="1"/>
            </p:cNvSpPr>
            <p:nvPr/>
          </p:nvSpPr>
          <p:spPr>
            <a:xfrm>
              <a:off x="11257" y="6910"/>
              <a:ext cx="4725" cy="601"/>
            </a:xfrm>
            <a:prstGeom prst="rect">
              <a:avLst/>
            </a:prstGeom>
          </p:spPr>
          <p:txBody>
            <a:bodyPr vert="horz" lIns="91440" tIns="45720" rIns="91440" bIns="45720">
              <a:normAutofit fontScale="90000"/>
            </a:bodyPr>
            <a:lstStyle>
              <a:lvl1pPr marL="0" lvl="0" indent="0" algn="l" defTabSz="9144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kern="1200" spc="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charset="-122"/>
                  <a:ea typeface="微软雅黑 Light" panose="020B0502040204020203" charset="-122"/>
                </a:defRPr>
              </a:lvl1pPr>
              <a:lvl2pPr marL="685800" lvl="1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1143000" lvl="2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600200" lvl="3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2057400" lvl="4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514600" lvl="5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971800" lvl="6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429000" lvl="7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886200" lvl="8" indent="-228600" algn="l" defTabSz="9144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zh-CN" dirty="0">
                  <a:latin typeface="Arial" panose="020B0604020202020204"/>
                  <a:sym typeface="+mn-ea"/>
                </a:rPr>
                <a:t>注意事项</a:t>
              </a:r>
              <a:endParaRPr lang="zh-CN" dirty="0">
                <a:latin typeface="Arial" panose="020B0604020202020204"/>
                <a:ea typeface="微软雅黑 Light" panose="020B0502040204020203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9395" y="6782"/>
              <a:ext cx="2126" cy="82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marL="0" lvl="0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1pPr>
              <a:lvl2pPr marL="457200" lvl="1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2pPr>
              <a:lvl3pPr marL="914400" lvl="2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3pPr>
              <a:lvl4pPr marL="1371600" lvl="3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4pPr>
              <a:lvl5pPr marL="1828800" lvl="4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5pPr>
              <a:lvl6pPr marL="2286000" lvl="5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6pPr>
              <a:lvl7pPr marL="2743200" lvl="6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7pPr>
              <a:lvl8pPr marL="3200400" lvl="7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8pPr>
              <a:lvl9pPr marL="3657600" lvl="8" algn="l" defTabSz="914400">
                <a:defRPr sz="1800" kern="1200">
                  <a:solidFill>
                    <a:schemeClr val="tx1"/>
                  </a:solidFill>
                  <a:latin typeface="Arial" panose="020B0604020202020204"/>
                  <a:ea typeface="微软雅黑 Light" panose="020B0502040204020203" charset="-122"/>
                </a:defRPr>
              </a:lvl9pPr>
            </a:lstStyle>
            <a:p>
              <a:r>
                <a:rPr lang="en-US" sz="2800">
                  <a:solidFill>
                    <a:schemeClr val="tx2"/>
                  </a:solidFill>
                  <a:latin typeface="Arial" panose="020B0604020202020204"/>
                  <a:ea typeface="微软雅黑" panose="020B0503020204020204" pitchFamily="34" charset="-122"/>
                </a:rPr>
                <a:t>Part5</a:t>
              </a:r>
              <a:endParaRPr lang="zh-CN" sz="2800">
                <a:solidFill>
                  <a:schemeClr val="tx2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</p:grp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>
            <p:custDataLst>
              <p:tags r:id="rId2"/>
            </p:custDataLst>
          </p:nvPr>
        </p:nvSpPr>
        <p:spPr>
          <a:xfrm>
            <a:off x="6096013" y="0"/>
            <a:ext cx="6095987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00"/>
            <a:ext cx="720090" cy="72009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5"/>
            </p:custDataLst>
          </p:nvPr>
        </p:nvSpPr>
        <p:spPr>
          <a:xfrm>
            <a:off x="609605" y="609584"/>
            <a:ext cx="4882947" cy="762000"/>
          </a:xfrm>
          <a:prstGeom prst="rect">
            <a:avLst/>
          </a:prstGeom>
          <a:noFill/>
        </p:spPr>
        <p:txBody>
          <a:bodyPr wrap="square" lIns="63500" tIns="25400" rIns="63500" bIns="25400" rtlCol="0" anchor="b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200" b="1" spc="260" dirty="0">
                <a:solidFill>
                  <a:schemeClr val="accent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注册账号</a:t>
            </a:r>
          </a:p>
        </p:txBody>
      </p:sp>
      <p:sp>
        <p:nvSpPr>
          <p:cNvPr id="17" name="Title 6"/>
          <p:cNvSpPr txBox="1"/>
          <p:nvPr>
            <p:custDataLst>
              <p:tags r:id="rId6"/>
            </p:custDataLst>
          </p:nvPr>
        </p:nvSpPr>
        <p:spPr>
          <a:xfrm>
            <a:off x="609600" y="1676392"/>
            <a:ext cx="4882909" cy="457202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t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altLang="en-US" sz="2200" spc="1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在浏览器打开http://demo1.yiqnet.com/login.html</a:t>
            </a: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altLang="en-US" sz="2200" spc="1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如上图，点击右下角用户注册，把信息填写完整后注册，联系我司跟单人员后台审核好即可。</a:t>
            </a: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altLang="en-US" sz="2200" spc="14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私人用户必须提供身份证图片，公司用户必须提供营业执照图片。</a:t>
            </a:r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3"/>
          <a:srcRect t="6069" b="6069"/>
          <a:stretch>
            <a:fillRect/>
          </a:stretch>
        </p:blipFill>
        <p:spPr>
          <a:xfrm>
            <a:off x="6406964" y="304781"/>
            <a:ext cx="5480329" cy="3048013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920" h="4800">
                <a:moveTo>
                  <a:pt x="0" y="0"/>
                </a:moveTo>
                <a:lnTo>
                  <a:pt x="7920" y="0"/>
                </a:lnTo>
                <a:lnTo>
                  <a:pt x="7920" y="4800"/>
                </a:lnTo>
                <a:lnTo>
                  <a:pt x="0" y="48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9" name="图片 18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4"/>
          <a:srcRect t="19469" b="19469"/>
          <a:stretch>
            <a:fillRect/>
          </a:stretch>
        </p:blipFill>
        <p:spPr>
          <a:xfrm>
            <a:off x="6406964" y="3505207"/>
            <a:ext cx="5480329" cy="3048013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920" h="4800">
                <a:moveTo>
                  <a:pt x="0" y="0"/>
                </a:moveTo>
                <a:lnTo>
                  <a:pt x="7920" y="0"/>
                </a:lnTo>
                <a:lnTo>
                  <a:pt x="7920" y="4800"/>
                </a:lnTo>
                <a:lnTo>
                  <a:pt x="0" y="4800"/>
                </a:lnTo>
                <a:lnTo>
                  <a:pt x="0" y="0"/>
                </a:lnTo>
                <a:close/>
              </a:path>
            </a:pathLst>
          </a:custGeom>
        </p:spPr>
      </p:pic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5" name="矩形 13"/>
          <p:cNvSpPr/>
          <p:nvPr>
            <p:custDataLst>
              <p:tags r:id="rId4"/>
            </p:custDataLst>
          </p:nvPr>
        </p:nvSpPr>
        <p:spPr>
          <a:xfrm>
            <a:off x="3947656" y="1251001"/>
            <a:ext cx="7433854" cy="3811930"/>
          </a:xfrm>
          <a:prstGeom prst="rect">
            <a:avLst/>
          </a:prstGeom>
          <a:noFill/>
          <a:ln w="19050">
            <a:solidFill>
              <a:schemeClr val="accent1">
                <a:alpha val="2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5" name="矩形 12"/>
          <p:cNvSpPr/>
          <p:nvPr>
            <p:custDataLst>
              <p:tags r:id="rId5"/>
            </p:custDataLst>
          </p:nvPr>
        </p:nvSpPr>
        <p:spPr>
          <a:xfrm>
            <a:off x="561111" y="1251001"/>
            <a:ext cx="2929346" cy="3811930"/>
          </a:xfrm>
          <a:prstGeom prst="rect">
            <a:avLst/>
          </a:prstGeom>
          <a:noFill/>
          <a:ln w="19050">
            <a:solidFill>
              <a:schemeClr val="accent1">
                <a:alpha val="2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6" name="矩形 14"/>
          <p:cNvSpPr/>
          <p:nvPr>
            <p:custDataLst>
              <p:tags r:id="rId6"/>
            </p:custDataLst>
          </p:nvPr>
        </p:nvSpPr>
        <p:spPr>
          <a:xfrm>
            <a:off x="713511" y="1403401"/>
            <a:ext cx="2929346" cy="3811930"/>
          </a:xfrm>
          <a:prstGeom prst="rect">
            <a:avLst/>
          </a:prstGeom>
          <a:solidFill>
            <a:schemeClr val="lt2"/>
          </a:solidFill>
          <a:ln w="1905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7" name="矩形 16"/>
          <p:cNvSpPr/>
          <p:nvPr>
            <p:custDataLst>
              <p:tags r:id="rId7"/>
            </p:custDataLst>
          </p:nvPr>
        </p:nvSpPr>
        <p:spPr>
          <a:xfrm>
            <a:off x="4100056" y="1403401"/>
            <a:ext cx="7433854" cy="3811930"/>
          </a:xfrm>
          <a:prstGeom prst="rect">
            <a:avLst/>
          </a:prstGeom>
          <a:solidFill>
            <a:schemeClr val="lt2"/>
          </a:solidFill>
          <a:ln w="1905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609600" y="659083"/>
            <a:ext cx="10972800" cy="702944"/>
          </a:xfrm>
          <a:prstGeom prst="rect">
            <a:avLst/>
          </a:prstGeom>
          <a:noFill/>
        </p:spPr>
        <p:txBody>
          <a:bodyPr wrap="square" lIns="63500" tIns="25400" rIns="63500" bIns="25400" rtlCol="0" anchor="t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sz="3200" b="1" spc="16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在公司网站相应页面登入客户系统点击在线订单（如图）</a:t>
            </a:r>
          </a:p>
        </p:txBody>
      </p:sp>
      <p:sp>
        <p:nvSpPr>
          <p:cNvPr id="11" name="Title 6"/>
          <p:cNvSpPr txBox="1"/>
          <p:nvPr>
            <p:custDataLst>
              <p:tags r:id="rId9"/>
            </p:custDataLst>
          </p:nvPr>
        </p:nvSpPr>
        <p:spPr>
          <a:xfrm>
            <a:off x="885825" y="1627632"/>
            <a:ext cx="2584717" cy="3363468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增加订单，选择渠道/目的地国家，填写红框内各栏目，其它栏目有的话也填写完整，然后添加配货，最后保存订单</a:t>
            </a: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（如图）产品申报信息重量请少写（各渠道供应商是按单上重量预收费的，复核重量后按实际的收取）</a:t>
            </a: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也可以批量上传订单。</a:t>
            </a: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10"/>
            </p:custDataLst>
          </p:nvPr>
        </p:nvPicPr>
        <p:blipFill rotWithShape="1">
          <a:blip r:embed="rId16"/>
          <a:srcRect l="8080" r="8080"/>
          <a:stretch>
            <a:fillRect/>
          </a:stretch>
        </p:blipFill>
        <p:spPr>
          <a:xfrm>
            <a:off x="4537342" y="1627632"/>
            <a:ext cx="6559283" cy="3363468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200" h="4800">
                <a:moveTo>
                  <a:pt x="0" y="0"/>
                </a:moveTo>
                <a:lnTo>
                  <a:pt x="7200" y="0"/>
                </a:lnTo>
                <a:lnTo>
                  <a:pt x="7200" y="4800"/>
                </a:lnTo>
                <a:lnTo>
                  <a:pt x="0" y="48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矩形 14"/>
          <p:cNvSpPr/>
          <p:nvPr>
            <p:custDataLst>
              <p:tags r:id="rId11"/>
            </p:custDataLst>
          </p:nvPr>
        </p:nvSpPr>
        <p:spPr>
          <a:xfrm>
            <a:off x="1030605" y="5480050"/>
            <a:ext cx="9968230" cy="488950"/>
          </a:xfrm>
          <a:prstGeom prst="rect">
            <a:avLst/>
          </a:prstGeom>
          <a:solidFill>
            <a:schemeClr val="lt2"/>
          </a:solidFill>
          <a:ln w="1905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b="1" baseline="30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如订单已经确定无误，可直接在系统点击预报并打印。然后保存并关闭。如仍未确认，可点击保存并关闭，在草稿订单再次编辑。确认后预报并打印。</a:t>
            </a:r>
          </a:p>
        </p:txBody>
      </p:sp>
      <p:sp>
        <p:nvSpPr>
          <p:cNvPr id="4" name="矩形 12"/>
          <p:cNvSpPr/>
          <p:nvPr>
            <p:custDataLst>
              <p:tags r:id="rId12"/>
            </p:custDataLst>
          </p:nvPr>
        </p:nvSpPr>
        <p:spPr>
          <a:xfrm>
            <a:off x="961390" y="5390515"/>
            <a:ext cx="10116185" cy="686435"/>
          </a:xfrm>
          <a:prstGeom prst="rect">
            <a:avLst/>
          </a:prstGeom>
          <a:noFill/>
          <a:ln w="19050">
            <a:solidFill>
              <a:schemeClr val="accent1">
                <a:alpha val="2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4"/>
            </p:custDataLst>
          </p:nvPr>
        </p:nvSpPr>
        <p:spPr>
          <a:xfrm>
            <a:off x="457155" y="304800"/>
            <a:ext cx="11277689" cy="7620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sz="4000" b="1" spc="24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订单上传并打印</a:t>
            </a:r>
          </a:p>
        </p:txBody>
      </p:sp>
      <p:sp>
        <p:nvSpPr>
          <p:cNvPr id="14" name="Title 6"/>
          <p:cNvSpPr txBox="1"/>
          <p:nvPr>
            <p:custDataLst>
              <p:tags r:id="rId5"/>
            </p:custDataLst>
          </p:nvPr>
        </p:nvSpPr>
        <p:spPr>
          <a:xfrm>
            <a:off x="457161" y="1371600"/>
            <a:ext cx="4533900" cy="51816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55600" lvl="0" indent="-3556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sz="2000" spc="12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上一步保存订单后到订单草稿里选择订单号，提交预报并打印</a:t>
            </a:r>
          </a:p>
          <a:p>
            <a:pPr marL="355600" lvl="0" indent="-3556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sz="2000" spc="12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（如图）在在线订单，订单管理里可找到所有订单，可以全部预报获取单号，也可以预报并打印标签</a:t>
            </a:r>
          </a:p>
          <a:p>
            <a:pPr marL="355600" lvl="0" indent="-3556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sz="2000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国际小包渠道，可以获得服务商单号</a:t>
            </a:r>
          </a:p>
          <a:p>
            <a:pPr marL="355600" lvl="0" indent="-3556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sz="2000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部分国际快递渠道，暂不能获得服务商单号（需发货至我司后获取）</a:t>
            </a:r>
          </a:p>
        </p:txBody>
      </p:sp>
      <p:pic>
        <p:nvPicPr>
          <p:cNvPr id="15" name="图片 14"/>
          <p:cNvPicPr preferRelativeResize="0"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11"/>
          <a:srcRect t="792" b="296"/>
          <a:stretch>
            <a:fillRect/>
          </a:stretch>
        </p:blipFill>
        <p:spPr>
          <a:xfrm>
            <a:off x="5295900" y="4223385"/>
            <a:ext cx="6438900" cy="152146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200" h="3840">
                <a:moveTo>
                  <a:pt x="0" y="0"/>
                </a:moveTo>
                <a:lnTo>
                  <a:pt x="7200" y="0"/>
                </a:lnTo>
                <a:lnTo>
                  <a:pt x="7200" y="3840"/>
                </a:lnTo>
                <a:lnTo>
                  <a:pt x="0" y="38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2"/>
            <a:stretch>
              <a:fillRect/>
            </a:stretch>
          </a:blipFill>
        </p:spPr>
      </p:pic>
      <p:pic>
        <p:nvPicPr>
          <p:cNvPr id="16" name="图片 15"/>
          <p:cNvPicPr preferRelativeResize="0"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3"/>
          <a:srcRect l="394" t="590" r="-394" b="618"/>
          <a:stretch>
            <a:fillRect/>
          </a:stretch>
        </p:blipFill>
        <p:spPr>
          <a:xfrm>
            <a:off x="5295900" y="1809115"/>
            <a:ext cx="6438900" cy="22193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200" h="3840">
                <a:moveTo>
                  <a:pt x="0" y="0"/>
                </a:moveTo>
                <a:lnTo>
                  <a:pt x="7200" y="0"/>
                </a:lnTo>
                <a:lnTo>
                  <a:pt x="7200" y="3840"/>
                </a:lnTo>
                <a:lnTo>
                  <a:pt x="0" y="38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4"/>
            <a:stretch>
              <a:fillRect/>
            </a:stretch>
          </a:blipFill>
        </p:spPr>
      </p:pic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2583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510" y="-1080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457155" y="152401"/>
            <a:ext cx="11277689" cy="6096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sz="3400" b="1" spc="18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订单上传并打印</a:t>
            </a:r>
          </a:p>
        </p:txBody>
      </p:sp>
      <p:sp>
        <p:nvSpPr>
          <p:cNvPr id="6" name="Title 6"/>
          <p:cNvSpPr txBox="1"/>
          <p:nvPr>
            <p:custDataLst>
              <p:tags r:id="rId6"/>
            </p:custDataLst>
          </p:nvPr>
        </p:nvSpPr>
        <p:spPr>
          <a:xfrm>
            <a:off x="609562" y="1219210"/>
            <a:ext cx="10972876" cy="2164093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b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sz="2000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在已申请运单里，服务商单号，邮政小包和E邮宝等邮政渠道是最终号，可上传平台，其它国际快递单号是系统单号，需要我司操作后上传转单号再上传平台</a:t>
            </a: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sz="2000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各国际小包，国际快递可以打印地址标签，我司以订单号或是服务商单号为依据</a:t>
            </a: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sz="2000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国际快递除了打印地址标签还需要打印发票一式三张</a:t>
            </a:r>
          </a:p>
        </p:txBody>
      </p:sp>
      <p:pic>
        <p:nvPicPr>
          <p:cNvPr id="7" name="图片 6"/>
          <p:cNvPicPr preferRelativeResize="0"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1"/>
          <a:srcRect l="107" t="1418" r="-208" b="12921"/>
          <a:stretch>
            <a:fillRect/>
          </a:stretch>
        </p:blipFill>
        <p:spPr>
          <a:xfrm>
            <a:off x="1097280" y="3625850"/>
            <a:ext cx="9284970" cy="245427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280" h="3360">
                <a:moveTo>
                  <a:pt x="0" y="0"/>
                </a:moveTo>
                <a:lnTo>
                  <a:pt x="17280" y="0"/>
                </a:lnTo>
                <a:lnTo>
                  <a:pt x="17280" y="3360"/>
                </a:lnTo>
                <a:lnTo>
                  <a:pt x="0" y="33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2"/>
            <a:stretch>
              <a:fillRect/>
            </a:stretch>
          </a:blipFill>
        </p:spPr>
      </p:pic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6" name="矩形 4"/>
          <p:cNvSpPr/>
          <p:nvPr>
            <p:custDataLst>
              <p:tags r:id="rId4"/>
            </p:custDataLst>
          </p:nvPr>
        </p:nvSpPr>
        <p:spPr>
          <a:xfrm>
            <a:off x="609605" y="609600"/>
            <a:ext cx="152401" cy="6096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1066489" y="609578"/>
            <a:ext cx="10516222" cy="975360"/>
          </a:xfrm>
          <a:prstGeom prst="rect">
            <a:avLst/>
          </a:prstGeom>
          <a:noFill/>
        </p:spPr>
        <p:txBody>
          <a:bodyPr wrap="square" lIns="63500" tIns="25400" rIns="63500" bIns="25400" rtlCol="0" anchor="t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sz="5200" b="1" spc="36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订单上传并打印</a:t>
            </a:r>
          </a:p>
        </p:txBody>
      </p:sp>
      <p:sp>
        <p:nvSpPr>
          <p:cNvPr id="11" name="Title 6"/>
          <p:cNvSpPr txBox="1"/>
          <p:nvPr>
            <p:custDataLst>
              <p:tags r:id="rId6"/>
            </p:custDataLst>
          </p:nvPr>
        </p:nvSpPr>
        <p:spPr>
          <a:xfrm>
            <a:off x="1066489" y="1737338"/>
            <a:ext cx="10516222" cy="112776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t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sz="2600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国际快递渠道地址标签选A4（3张）打印内容全选。</a:t>
            </a:r>
          </a:p>
          <a:p>
            <a:pPr marL="0" lvl="0" indent="-28575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None/>
            </a:pPr>
            <a:r>
              <a:rPr lang="zh-CN" sz="2600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国际小包渠道地址标签按需选择</a:t>
            </a: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1"/>
          <a:srcRect t="14336" b="14336"/>
          <a:stretch>
            <a:fillRect/>
          </a:stretch>
        </p:blipFill>
        <p:spPr>
          <a:xfrm>
            <a:off x="609289" y="3169918"/>
            <a:ext cx="10972749" cy="307850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280" h="6000">
                <a:moveTo>
                  <a:pt x="0" y="0"/>
                </a:moveTo>
                <a:lnTo>
                  <a:pt x="17280" y="0"/>
                </a:lnTo>
                <a:lnTo>
                  <a:pt x="17280" y="6000"/>
                </a:lnTo>
                <a:lnTo>
                  <a:pt x="0" y="6000"/>
                </a:lnTo>
                <a:lnTo>
                  <a:pt x="0" y="0"/>
                </a:lnTo>
                <a:close/>
              </a:path>
            </a:pathLst>
          </a:custGeom>
          <a:effectLst>
            <a:outerShdw blurRad="457200" dist="50800" dir="2700000" algn="tl" rotWithShape="0">
              <a:srgbClr val="000000">
                <a:alpha val="20000"/>
              </a:srgbClr>
            </a:outerShdw>
          </a:effectLst>
        </p:spPr>
      </p:pic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11" name="矩形 13"/>
          <p:cNvSpPr/>
          <p:nvPr>
            <p:custDataLst>
              <p:tags r:id="rId4"/>
            </p:custDataLst>
          </p:nvPr>
        </p:nvSpPr>
        <p:spPr>
          <a:xfrm>
            <a:off x="6471920" y="2082800"/>
            <a:ext cx="4944110" cy="3454400"/>
          </a:xfrm>
          <a:prstGeom prst="rect">
            <a:avLst/>
          </a:prstGeom>
          <a:noFill/>
          <a:ln w="19050">
            <a:solidFill>
              <a:schemeClr val="accent1">
                <a:alpha val="2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5" name="矩形 12"/>
          <p:cNvSpPr/>
          <p:nvPr>
            <p:custDataLst>
              <p:tags r:id="rId5"/>
            </p:custDataLst>
          </p:nvPr>
        </p:nvSpPr>
        <p:spPr>
          <a:xfrm>
            <a:off x="595630" y="2082800"/>
            <a:ext cx="5419090" cy="3454400"/>
          </a:xfrm>
          <a:prstGeom prst="rect">
            <a:avLst/>
          </a:prstGeom>
          <a:noFill/>
          <a:ln w="19050">
            <a:solidFill>
              <a:schemeClr val="accent1">
                <a:alpha val="2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6" name="矩形 14"/>
          <p:cNvSpPr/>
          <p:nvPr>
            <p:custDataLst>
              <p:tags r:id="rId6"/>
            </p:custDataLst>
          </p:nvPr>
        </p:nvSpPr>
        <p:spPr>
          <a:xfrm>
            <a:off x="748030" y="2235200"/>
            <a:ext cx="5419090" cy="3454400"/>
          </a:xfrm>
          <a:prstGeom prst="rect">
            <a:avLst/>
          </a:prstGeom>
          <a:solidFill>
            <a:schemeClr val="lt2"/>
          </a:solidFill>
          <a:ln w="1905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7" name="矩形 16"/>
          <p:cNvSpPr/>
          <p:nvPr>
            <p:custDataLst>
              <p:tags r:id="rId7"/>
            </p:custDataLst>
          </p:nvPr>
        </p:nvSpPr>
        <p:spPr>
          <a:xfrm>
            <a:off x="6624320" y="2235200"/>
            <a:ext cx="4944110" cy="3454400"/>
          </a:xfrm>
          <a:prstGeom prst="rect">
            <a:avLst/>
          </a:prstGeom>
          <a:solidFill>
            <a:schemeClr val="lt2"/>
          </a:solidFill>
          <a:ln w="1905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2" name="文本框 11"/>
          <p:cNvSpPr txBox="1"/>
          <p:nvPr>
            <p:custDataLst>
              <p:tags r:id="rId8"/>
            </p:custDataLst>
          </p:nvPr>
        </p:nvSpPr>
        <p:spPr>
          <a:xfrm>
            <a:off x="609600" y="914400"/>
            <a:ext cx="10972800" cy="762000"/>
          </a:xfrm>
          <a:prstGeom prst="rect">
            <a:avLst/>
          </a:prstGeom>
          <a:noFill/>
        </p:spPr>
        <p:txBody>
          <a:bodyPr wrap="square" lIns="63500" tIns="25400" rIns="63500" bIns="25400" rtlCol="0" anchor="t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200" b="1" spc="26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体积重测量方式</a:t>
            </a:r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5"/>
          <a:srcRect t="11220" b="11220"/>
          <a:stretch>
            <a:fillRect/>
          </a:stretch>
        </p:blipFill>
        <p:spPr>
          <a:xfrm>
            <a:off x="1066800" y="2438400"/>
            <a:ext cx="4781550" cy="304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200" h="4800">
                <a:moveTo>
                  <a:pt x="0" y="0"/>
                </a:moveTo>
                <a:lnTo>
                  <a:pt x="7200" y="0"/>
                </a:lnTo>
                <a:lnTo>
                  <a:pt x="7200" y="4800"/>
                </a:lnTo>
                <a:lnTo>
                  <a:pt x="0" y="48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4" name="Title 6"/>
          <p:cNvSpPr txBox="1"/>
          <p:nvPr>
            <p:custDataLst>
              <p:tags r:id="rId10"/>
            </p:custDataLst>
          </p:nvPr>
        </p:nvSpPr>
        <p:spPr>
          <a:xfrm>
            <a:off x="6915785" y="2438400"/>
            <a:ext cx="4361815" cy="53022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b" anchorCtr="0">
            <a:normAutofit lnSpcReduction="2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Tx/>
              <a:buNone/>
            </a:pPr>
            <a:r>
              <a:rPr kumimoji="0" lang="zh-CN" altLang="en-US" sz="3000" b="1" i="0" spc="120" noProof="0" dirty="0">
                <a:ln w="3175">
                  <a:noFill/>
                  <a:prstDash val="dash"/>
                </a:ln>
                <a:solidFill>
                  <a:schemeClr val="dk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国际快递重量计算方法</a:t>
            </a:r>
          </a:p>
        </p:txBody>
      </p:sp>
      <p:sp>
        <p:nvSpPr>
          <p:cNvPr id="18" name="Title 6"/>
          <p:cNvSpPr txBox="1"/>
          <p:nvPr>
            <p:custDataLst>
              <p:tags r:id="rId11"/>
            </p:custDataLst>
          </p:nvPr>
        </p:nvSpPr>
        <p:spPr>
          <a:xfrm>
            <a:off x="6915150" y="3039110"/>
            <a:ext cx="4361796" cy="244729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t" anchorCtr="0">
            <a:normAutofit fontScale="90000" lnSpcReduction="2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国际快递小包裹按首续重0.5KG计算，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en-US" altLang="zh-CN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21KG以上货物按1KG进位，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取实重和体积重量大者为计费重，体积规格测量时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须按货面最高点测量！ 体积重计算公式为：</a:t>
            </a:r>
          </a:p>
          <a:p>
            <a:pPr marL="533400" lvl="1" indent="-2540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200" u="sng" spc="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长X宽X高/5000=KG   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例：51CMX50CMX23CM/5000=11.73KG=12KG计费</a:t>
            </a: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2"/>
            </p:custDataLst>
          </p:nvPr>
        </p:nvSpPr>
        <p:spPr>
          <a:xfrm>
            <a:off x="8071102" y="0"/>
            <a:ext cx="4120898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00"/>
            <a:ext cx="720090" cy="72009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609603" y="609605"/>
            <a:ext cx="6858051" cy="762000"/>
          </a:xfrm>
          <a:prstGeom prst="rect">
            <a:avLst/>
          </a:prstGeom>
          <a:noFill/>
        </p:spPr>
        <p:txBody>
          <a:bodyPr wrap="square" lIns="63500" tIns="25400" rIns="63500" bIns="25400" rtlCol="0" anchor="b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sz="4000" b="1" strike="noStrike" spc="24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选择报价</a:t>
            </a:r>
          </a:p>
        </p:txBody>
      </p:sp>
      <p:pic>
        <p:nvPicPr>
          <p:cNvPr id="10" name="图片 9"/>
          <p:cNvPicPr preferRelativeResize="0"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11"/>
          <a:srcRect t="-10585" b="-10585"/>
          <a:stretch>
            <a:fillRect/>
          </a:stretch>
        </p:blipFill>
        <p:spPr>
          <a:xfrm>
            <a:off x="609603" y="1676413"/>
            <a:ext cx="6858051" cy="47244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800" h="7440">
                <a:moveTo>
                  <a:pt x="0" y="0"/>
                </a:moveTo>
                <a:lnTo>
                  <a:pt x="10800" y="0"/>
                </a:lnTo>
                <a:lnTo>
                  <a:pt x="10800" y="7440"/>
                </a:lnTo>
                <a:lnTo>
                  <a:pt x="0" y="74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2"/>
            <a:stretch>
              <a:fillRect/>
            </a:stretch>
          </a:blipFill>
        </p:spPr>
      </p:pic>
      <p:sp>
        <p:nvSpPr>
          <p:cNvPr id="11" name="Title 6"/>
          <p:cNvSpPr txBox="1"/>
          <p:nvPr>
            <p:custDataLst>
              <p:tags r:id="rId7"/>
            </p:custDataLst>
          </p:nvPr>
        </p:nvSpPr>
        <p:spPr>
          <a:xfrm>
            <a:off x="8686798" y="822954"/>
            <a:ext cx="2895600" cy="5212092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04800" lvl="0" indent="-3048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ea1JpnChsDbPeriod"/>
            </a:pPr>
            <a:r>
              <a:rPr lang="en-US" altLang="zh-CN" sz="1600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我们在选择走货渠道时， 根据金额和递送时间去判断如何选择。（递送时间仅供参考）</a:t>
            </a:r>
          </a:p>
          <a:p>
            <a:pPr marL="304800" lvl="0" indent="-3048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ea1JpnChsDbPeriod"/>
            </a:pPr>
            <a:r>
              <a:rPr lang="en-US" altLang="zh-CN" sz="1600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以5KG货发往美国为例：</a:t>
            </a:r>
          </a:p>
          <a:p>
            <a:pPr marL="584200" lvl="1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香港</a:t>
            </a:r>
            <a:r>
              <a:rPr lang="en-US" altLang="zh-CN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DHL</a:t>
            </a: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，价格最便宜，递送时间约为</a:t>
            </a:r>
            <a:r>
              <a:rPr lang="en-US" altLang="zh-CN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</a:t>
            </a: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至</a:t>
            </a:r>
            <a:r>
              <a:rPr lang="en-US" altLang="zh-CN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7</a:t>
            </a: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个工作日</a:t>
            </a:r>
          </a:p>
          <a:p>
            <a:pPr marL="584200" lvl="1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香港</a:t>
            </a:r>
            <a:r>
              <a:rPr lang="en-US" altLang="zh-CN" sz="1400" spc="160" dirty="0" err="1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DHL，代表的是香港DHL站点始发的价格</a:t>
            </a:r>
            <a:endParaRPr lang="en-US" altLang="zh-CN" sz="1400" spc="16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304800" lvl="0" indent="-3048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ea1JpnChsDbPeriod"/>
            </a:pPr>
            <a:r>
              <a:rPr lang="en-US" altLang="zh-CN" sz="1600" spc="18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发货注意走货渠道始发地，不同始发地提取转运时间不同。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>
            <p:custDataLst>
              <p:tags r:id="rId2"/>
            </p:custDataLst>
          </p:nvPr>
        </p:nvSpPr>
        <p:spPr>
          <a:xfrm>
            <a:off x="8071102" y="0"/>
            <a:ext cx="4120898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00"/>
            <a:ext cx="720090" cy="72009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5"/>
            </p:custDataLst>
          </p:nvPr>
        </p:nvSpPr>
        <p:spPr>
          <a:xfrm>
            <a:off x="609603" y="609605"/>
            <a:ext cx="6858051" cy="762000"/>
          </a:xfrm>
          <a:prstGeom prst="rect">
            <a:avLst/>
          </a:prstGeom>
          <a:noFill/>
        </p:spPr>
        <p:txBody>
          <a:bodyPr wrap="square" lIns="63500" tIns="25400" rIns="63500" bIns="25400" rtlCol="0" anchor="b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sz="4000" b="1" spc="24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渠道说明-快递介绍</a:t>
            </a:r>
          </a:p>
        </p:txBody>
      </p:sp>
      <p:pic>
        <p:nvPicPr>
          <p:cNvPr id="14" name="图片 13"/>
          <p:cNvPicPr preferRelativeResize="0"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11"/>
          <a:srcRect t="-10585" b="-10585"/>
          <a:stretch>
            <a:fillRect/>
          </a:stretch>
        </p:blipFill>
        <p:spPr>
          <a:xfrm>
            <a:off x="609603" y="1676413"/>
            <a:ext cx="6858051" cy="47244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800" h="7440">
                <a:moveTo>
                  <a:pt x="0" y="0"/>
                </a:moveTo>
                <a:lnTo>
                  <a:pt x="10800" y="0"/>
                </a:lnTo>
                <a:lnTo>
                  <a:pt x="10800" y="7440"/>
                </a:lnTo>
                <a:lnTo>
                  <a:pt x="0" y="74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2"/>
            <a:stretch>
              <a:fillRect/>
            </a:stretch>
          </a:blipFill>
        </p:spPr>
      </p:pic>
      <p:sp>
        <p:nvSpPr>
          <p:cNvPr id="15" name="Title 6"/>
          <p:cNvSpPr txBox="1"/>
          <p:nvPr>
            <p:custDataLst>
              <p:tags r:id="rId7"/>
            </p:custDataLst>
          </p:nvPr>
        </p:nvSpPr>
        <p:spPr>
          <a:xfrm>
            <a:off x="8686798" y="640074"/>
            <a:ext cx="2895600" cy="5577852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快递渠道适合所有跨境卖家，外贸工厂，外贸公司，私人物品寄送，快递清关完税后派送到门。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快递渠道多种分别是：DHL，FEDEX，UPS，TNT，EMS，ARAMEX，DUP及各种专线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zh-CN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这几个单词意思和国内顺丰，韵达，圆通，申通，中通等一样，是一个快递名称。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en-US" altLang="zh-CN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HK表示始发地为香港，CN表示始发地为大陆，SG表示始发地为新加坡。此类二字代码都是国家代码。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国际快递流程： 贵司查价下单-贵司贴好资料-货物到达我司-安排出货-转运-当地清关缴税-签收</a:t>
            </a: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05256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510" y="-10800"/>
            <a:ext cx="720090" cy="72009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12" name="文本框 11"/>
          <p:cNvSpPr txBox="1"/>
          <p:nvPr>
            <p:custDataLst>
              <p:tags r:id="rId5"/>
            </p:custDataLst>
          </p:nvPr>
        </p:nvSpPr>
        <p:spPr>
          <a:xfrm>
            <a:off x="457155" y="152400"/>
            <a:ext cx="11277689" cy="6096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sz="3400" b="1" spc="18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偏远查询</a:t>
            </a:r>
          </a:p>
        </p:txBody>
      </p:sp>
      <p:pic>
        <p:nvPicPr>
          <p:cNvPr id="14" name="图片 13" descr="placingpictureplaceholder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3"/>
          <a:srcRect t="20896" b="20896"/>
          <a:stretch>
            <a:fillRect/>
          </a:stretch>
        </p:blipFill>
        <p:spPr>
          <a:xfrm>
            <a:off x="609603" y="1524012"/>
            <a:ext cx="7086625" cy="2314588"/>
          </a:xfrm>
          <a:prstGeom prst="rect">
            <a:avLst/>
          </a:prstGeom>
        </p:spPr>
      </p:pic>
      <p:pic>
        <p:nvPicPr>
          <p:cNvPr id="15" name="图片 14" descr="placingpictureplaceholder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4"/>
          <a:srcRect t="6452" b="6452"/>
          <a:stretch>
            <a:fillRect/>
          </a:stretch>
        </p:blipFill>
        <p:spPr>
          <a:xfrm>
            <a:off x="609603" y="3933850"/>
            <a:ext cx="7086625" cy="2314588"/>
          </a:xfrm>
          <a:prstGeom prst="rect">
            <a:avLst/>
          </a:prstGeom>
        </p:spPr>
      </p:pic>
      <p:sp>
        <p:nvSpPr>
          <p:cNvPr id="13" name="Title 6"/>
          <p:cNvSpPr txBox="1"/>
          <p:nvPr>
            <p:custDataLst>
              <p:tags r:id="rId8"/>
            </p:custDataLst>
          </p:nvPr>
        </p:nvSpPr>
        <p:spPr>
          <a:xfrm>
            <a:off x="8153398" y="1514736"/>
            <a:ext cx="3429000" cy="4733773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sz="1400" strike="noStrike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偏远即偏远地区    偏远地区会产生额外的偏远费用 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sz="1400" strike="noStrike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不同快递偏远地区不一样  费用也不一样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在我司官网左侧栏目点击偏远查询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zh-CN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在偏远查询框输入国家城市邮编然后点击立刻查询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zh-CN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例如图中所示：美国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en-US" altLang="zh-CN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BUTTERFIELD 56120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每个价格的报价备注里都有说明偏远地区如何收费</a:t>
            </a:r>
          </a:p>
          <a:p>
            <a:pPr marL="279400" lvl="0" indent="-279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400" spc="16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偏远查询仅供参考，偏远费用以承运商账单为准，账单三个月内有效。</a:t>
            </a: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624" y="4913207"/>
            <a:ext cx="2676376" cy="194479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4"/>
            </p:custDataLst>
          </p:nvPr>
        </p:nvSpPr>
        <p:spPr>
          <a:xfrm>
            <a:off x="609600" y="914400"/>
            <a:ext cx="10972800" cy="1066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>
            <p:custDataLst>
              <p:tags r:id="rId5"/>
            </p:custDataLst>
          </p:nvPr>
        </p:nvSpPr>
        <p:spPr>
          <a:xfrm>
            <a:off x="890270" y="1222693"/>
            <a:ext cx="212725" cy="4502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6"/>
            </p:custDataLst>
          </p:nvPr>
        </p:nvCxnSpPr>
        <p:spPr>
          <a:xfrm>
            <a:off x="6629400" y="1235075"/>
            <a:ext cx="0" cy="425450"/>
          </a:xfrm>
          <a:prstGeom prst="line">
            <a:avLst/>
          </a:prstGeom>
          <a:ln w="12700">
            <a:solidFill>
              <a:srgbClr val="B2B2B2"/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矩形 13"/>
          <p:cNvSpPr/>
          <p:nvPr>
            <p:custDataLst>
              <p:tags r:id="rId7"/>
            </p:custDataLst>
          </p:nvPr>
        </p:nvSpPr>
        <p:spPr>
          <a:xfrm>
            <a:off x="609600" y="2133600"/>
            <a:ext cx="4712274" cy="3810031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5" name="任意多边形: 形状 15"/>
          <p:cNvSpPr/>
          <p:nvPr>
            <p:custDataLst>
              <p:tags r:id="rId8"/>
            </p:custDataLst>
          </p:nvPr>
        </p:nvSpPr>
        <p:spPr>
          <a:xfrm rot="16200000">
            <a:off x="11294106" y="696630"/>
            <a:ext cx="449943" cy="482848"/>
          </a:xfrm>
          <a:custGeom>
            <a:avLst/>
            <a:gdLst>
              <a:gd name="connsiteX0" fmla="*/ 449943 w 449943"/>
              <a:gd name="connsiteY0" fmla="*/ 0 h 482848"/>
              <a:gd name="connsiteX1" fmla="*/ 449943 w 449943"/>
              <a:gd name="connsiteY1" fmla="*/ 375475 h 482848"/>
              <a:gd name="connsiteX2" fmla="*/ 449943 w 449943"/>
              <a:gd name="connsiteY2" fmla="*/ 449943 h 482848"/>
              <a:gd name="connsiteX3" fmla="*/ 449943 w 449943"/>
              <a:gd name="connsiteY3" fmla="*/ 482848 h 482848"/>
              <a:gd name="connsiteX4" fmla="*/ 0 w 449943"/>
              <a:gd name="connsiteY4" fmla="*/ 482848 h 482848"/>
              <a:gd name="connsiteX5" fmla="*/ 0 w 449943"/>
              <a:gd name="connsiteY5" fmla="*/ 375475 h 482848"/>
              <a:gd name="connsiteX6" fmla="*/ 342570 w 449943"/>
              <a:gd name="connsiteY6" fmla="*/ 375475 h 482848"/>
              <a:gd name="connsiteX7" fmla="*/ 342570 w 449943"/>
              <a:gd name="connsiteY7" fmla="*/ 0 h 482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9943" h="482848">
                <a:moveTo>
                  <a:pt x="449943" y="0"/>
                </a:moveTo>
                <a:lnTo>
                  <a:pt x="449943" y="375475"/>
                </a:lnTo>
                <a:lnTo>
                  <a:pt x="449943" y="449943"/>
                </a:lnTo>
                <a:lnTo>
                  <a:pt x="449943" y="482848"/>
                </a:lnTo>
                <a:lnTo>
                  <a:pt x="0" y="482848"/>
                </a:lnTo>
                <a:lnTo>
                  <a:pt x="0" y="375475"/>
                </a:lnTo>
                <a:lnTo>
                  <a:pt x="342570" y="375475"/>
                </a:lnTo>
                <a:lnTo>
                  <a:pt x="34257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1371600" y="1066800"/>
            <a:ext cx="5105400" cy="7620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000" b="1" spc="24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超长超重</a:t>
            </a:r>
          </a:p>
        </p:txBody>
      </p:sp>
      <p:sp>
        <p:nvSpPr>
          <p:cNvPr id="7" name="Title 6"/>
          <p:cNvSpPr txBox="1"/>
          <p:nvPr>
            <p:custDataLst>
              <p:tags r:id="rId10"/>
            </p:custDataLst>
          </p:nvPr>
        </p:nvSpPr>
        <p:spPr>
          <a:xfrm>
            <a:off x="6781800" y="1066800"/>
            <a:ext cx="4495800" cy="7620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0" algn="l" fontAlgn="auto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</a:pPr>
            <a:r>
              <a:rPr lang="zh-CN" altLang="en-US" sz="1800" spc="20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如HKDHL代理价的限制和超长超重收费下图</a:t>
            </a:r>
          </a:p>
        </p:txBody>
      </p:sp>
      <p:sp>
        <p:nvSpPr>
          <p:cNvPr id="8" name="Title 6"/>
          <p:cNvSpPr txBox="1"/>
          <p:nvPr>
            <p:custDataLst>
              <p:tags r:id="rId11"/>
            </p:custDataLst>
          </p:nvPr>
        </p:nvSpPr>
        <p:spPr>
          <a:xfrm>
            <a:off x="914400" y="2438400"/>
            <a:ext cx="4102621" cy="320042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0" algn="l" fontAlgn="auto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</a:pPr>
            <a:r>
              <a:rPr lang="zh-CN" altLang="en-US" sz="1800" spc="12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各快递渠道对于货物尺寸限制不一样，在选择报价前，应查看报价备注。如超过尺寸或重量限制，将会产生附加费用。或不能走此渠道。</a:t>
            </a:r>
          </a:p>
        </p:txBody>
      </p:sp>
      <p:pic>
        <p:nvPicPr>
          <p:cNvPr id="9" name="图片 8"/>
          <p:cNvPicPr preferRelativeResize="0">
            <a:picLocks noChangeAspect="1"/>
          </p:cNvPicPr>
          <p:nvPr>
            <p:custDataLst>
              <p:tags r:id="rId12"/>
            </p:custDataLst>
          </p:nvPr>
        </p:nvPicPr>
        <p:blipFill rotWithShape="1">
          <a:blip r:embed="rId16"/>
          <a:srcRect t="-26192" b="-26192"/>
          <a:stretch>
            <a:fillRect/>
          </a:stretch>
        </p:blipFill>
        <p:spPr>
          <a:xfrm>
            <a:off x="5321821" y="2133600"/>
            <a:ext cx="6260579" cy="38100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960" h="6000">
                <a:moveTo>
                  <a:pt x="0" y="0"/>
                </a:moveTo>
                <a:lnTo>
                  <a:pt x="6960" y="0"/>
                </a:lnTo>
                <a:lnTo>
                  <a:pt x="6960" y="6000"/>
                </a:lnTo>
                <a:lnTo>
                  <a:pt x="0" y="6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7"/>
            <a:stretch>
              <a:fillRect/>
            </a:stretch>
          </a:blipFill>
        </p:spPr>
      </p:pic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2583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510" y="-10800"/>
            <a:ext cx="720090" cy="720090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496570" y="5055235"/>
            <a:ext cx="7334250" cy="78105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6"/>
            </p:custDataLst>
          </p:nvPr>
        </p:nvSpPr>
        <p:spPr>
          <a:xfrm>
            <a:off x="457204" y="152401"/>
            <a:ext cx="11277689" cy="609600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3400" b="1" spc="18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收件人需求</a:t>
            </a:r>
          </a:p>
        </p:txBody>
      </p:sp>
      <p:sp>
        <p:nvSpPr>
          <p:cNvPr id="20" name="Title 6"/>
          <p:cNvSpPr txBox="1"/>
          <p:nvPr>
            <p:custDataLst>
              <p:tags r:id="rId7"/>
            </p:custDataLst>
          </p:nvPr>
        </p:nvSpPr>
        <p:spPr>
          <a:xfrm>
            <a:off x="609605" y="1219210"/>
            <a:ext cx="10972876" cy="2895613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b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330200" lvl="0" indent="-3302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800" spc="20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选择报价时，应注意收件人的时效要求，或清关要求，可根据我司网站递送时间作为参考。</a:t>
            </a:r>
          </a:p>
          <a:p>
            <a:pPr marL="635000" lvl="1" indent="-3048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600" spc="18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例如：客户需要4-6天签收，可选择大陆FED-IP周促销。</a:t>
            </a:r>
          </a:p>
          <a:p>
            <a:pPr marL="330200" lvl="0" indent="-3302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800" spc="20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如国外指定承运商，要选择此承运商的渠道价格下单。</a:t>
            </a:r>
          </a:p>
          <a:p>
            <a:pPr marL="635000" lvl="1" indent="-3048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600" spc="18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例如：客户指定DHL，可选择HKDHL代理 ，大陆DHL-A价等。</a:t>
            </a:r>
          </a:p>
          <a:p>
            <a:pPr marL="330200" lvl="0" indent="-3302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Wingdings" panose="05000000000000000000" charset="0"/>
              <a:buChar char="l"/>
            </a:pPr>
            <a:r>
              <a:rPr lang="zh-CN" altLang="en-US" sz="1800" spc="20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带电货物部分渠道不接收，请认真观看查价备注后再进行选择。</a:t>
            </a:r>
          </a:p>
          <a:p>
            <a:pPr marL="635000" lvl="1" indent="-3048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Arial" panose="020B0604020202020204" pitchFamily="34" charset="0"/>
              <a:buChar char="○"/>
            </a:pPr>
            <a:r>
              <a:rPr lang="zh-CN" altLang="en-US" sz="1600" spc="18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特殊物品如：仿牌，液体，纯电，粉末，请单询我司。</a:t>
            </a:r>
          </a:p>
        </p:txBody>
      </p:sp>
      <p:pic>
        <p:nvPicPr>
          <p:cNvPr id="21" name="图片 20"/>
          <p:cNvPicPr preferRelativeResize="0"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13"/>
          <a:srcRect l="231" t="17014" r="-231" b="4493"/>
          <a:stretch>
            <a:fillRect/>
          </a:stretch>
        </p:blipFill>
        <p:spPr>
          <a:xfrm>
            <a:off x="496570" y="4218305"/>
            <a:ext cx="10972800" cy="57721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280" h="3360">
                <a:moveTo>
                  <a:pt x="0" y="0"/>
                </a:moveTo>
                <a:lnTo>
                  <a:pt x="17280" y="0"/>
                </a:lnTo>
                <a:lnTo>
                  <a:pt x="17280" y="3360"/>
                </a:lnTo>
                <a:lnTo>
                  <a:pt x="0" y="336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4"/>
            <a:stretch>
              <a:fillRect/>
            </a:stretch>
          </a:blipFill>
        </p:spPr>
      </p:pic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910" y="6132531"/>
            <a:ext cx="720090" cy="720090"/>
          </a:xfrm>
          <a:prstGeom prst="rect">
            <a:avLst/>
          </a:prstGeom>
        </p:spPr>
      </p:pic>
      <p:sp>
        <p:nvSpPr>
          <p:cNvPr id="13" name="矩形 10"/>
          <p:cNvSpPr/>
          <p:nvPr>
            <p:custDataLst>
              <p:tags r:id="rId4"/>
            </p:custDataLst>
          </p:nvPr>
        </p:nvSpPr>
        <p:spPr>
          <a:xfrm>
            <a:off x="457181" y="1676413"/>
            <a:ext cx="11277690" cy="4572036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292100" dir="5400000" sx="101000" sy="101000" algn="t" rotWithShape="0">
              <a:prstClr val="black">
                <a:alpha val="1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609562" y="609605"/>
            <a:ext cx="10972876" cy="685800"/>
          </a:xfrm>
          <a:prstGeom prst="rect">
            <a:avLst/>
          </a:prstGeom>
          <a:noFill/>
        </p:spPr>
        <p:txBody>
          <a:bodyPr wrap="square" lIns="63500" tIns="25400" rIns="63500" bIns="25400" rtlCol="0" anchor="t" anchorCtr="0"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sz="3800" b="1" spc="22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报价备注</a:t>
            </a:r>
          </a:p>
        </p:txBody>
      </p:sp>
      <p:sp>
        <p:nvSpPr>
          <p:cNvPr id="15" name="Title 6"/>
          <p:cNvSpPr txBox="1"/>
          <p:nvPr>
            <p:custDataLst>
              <p:tags r:id="rId6"/>
            </p:custDataLst>
          </p:nvPr>
        </p:nvSpPr>
        <p:spPr>
          <a:xfrm>
            <a:off x="761983" y="1981215"/>
            <a:ext cx="4343438" cy="396242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406400" lvl="0" indent="-406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arabicPeriod"/>
            </a:pPr>
            <a:r>
              <a:rPr lang="en-US" altLang="zh-CN" sz="2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报价备注是对这个价格的一个详细介绍。</a:t>
            </a:r>
          </a:p>
          <a:p>
            <a:pPr marL="406400" lvl="0" indent="-406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arabicPeriod"/>
            </a:pPr>
            <a:r>
              <a:rPr lang="en-US" altLang="zh-CN" sz="2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这些介绍涉及这个渠道的额外杂费，货物种类是否接受等。</a:t>
            </a:r>
          </a:p>
          <a:p>
            <a:pPr marL="406400" lvl="0" indent="-406400" algn="l" fontAlgn="ctr"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buSzPct val="100000"/>
              <a:buFont typeface="+mn-ea"/>
              <a:buAutoNum type="arabicPeriod"/>
            </a:pPr>
            <a:r>
              <a:rPr lang="en-US" altLang="zh-CN" sz="2400" spc="16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如有不明之处，欢迎咨询客服。</a:t>
            </a:r>
          </a:p>
        </p:txBody>
      </p:sp>
      <p:pic>
        <p:nvPicPr>
          <p:cNvPr id="16" name="图片 15"/>
          <p:cNvPicPr preferRelativeResize="0"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11"/>
          <a:srcRect l="-25657" r="-25657"/>
          <a:stretch>
            <a:fillRect/>
          </a:stretch>
        </p:blipFill>
        <p:spPr>
          <a:xfrm>
            <a:off x="5410178" y="1981216"/>
            <a:ext cx="6019838" cy="39624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160" h="6240">
                <a:moveTo>
                  <a:pt x="0" y="0"/>
                </a:moveTo>
                <a:lnTo>
                  <a:pt x="8160" y="0"/>
                </a:lnTo>
                <a:lnTo>
                  <a:pt x="8160" y="6240"/>
                </a:lnTo>
                <a:lnTo>
                  <a:pt x="0" y="624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12"/>
            <a:stretch>
              <a:fillRect/>
            </a:stretch>
          </a:blipFill>
        </p:spPr>
      </p:pic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>
            <p:custDataLst>
              <p:tags r:id="rId2"/>
            </p:custDataLst>
          </p:nvPr>
        </p:nvCxnSpPr>
        <p:spPr>
          <a:xfrm>
            <a:off x="792486" y="3846567"/>
            <a:ext cx="1328947" cy="0"/>
          </a:xfrm>
          <a:prstGeom prst="line">
            <a:avLst/>
          </a:prstGeom>
          <a:ln w="12700">
            <a:solidFill>
              <a:schemeClr val="dk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标题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谢谢观看</a:t>
            </a:r>
          </a:p>
        </p:txBody>
      </p:sp>
      <p:sp>
        <p:nvSpPr>
          <p:cNvPr id="3" name="Text Placeholder 7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792486" y="3959597"/>
            <a:ext cx="2850553" cy="532294"/>
          </a:xfrm>
          <a:prstGeom prst="rect">
            <a:avLst/>
          </a:prstGeom>
        </p:spPr>
        <p:txBody>
          <a:bodyPr vert="horz" wrap="square" lIns="0" tIns="0" rIns="0" bIns="0" rtlCol="0" anchor="ctr">
            <a:normAutofit/>
          </a:bodyPr>
          <a:lstStyle>
            <a:lvl1pPr mar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4572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800" spc="150">
                <a:solidFill>
                  <a:schemeClr val="dk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</a:rPr>
              <a:t>北泰国际</a:t>
            </a:r>
          </a:p>
        </p:txBody>
      </p:sp>
      <p:sp>
        <p:nvSpPr>
          <p:cNvPr id="8" name="Text Placeholder 7"/>
          <p:cNvSpPr>
            <a:spLocks noGrp="1"/>
          </p:cNvSpPr>
          <p:nvPr>
            <p:custDataLst>
              <p:tags r:id="rId5"/>
            </p:custDataLst>
          </p:nvPr>
        </p:nvSpPr>
        <p:spPr>
          <a:xfrm>
            <a:off x="792486" y="4544596"/>
            <a:ext cx="2850553" cy="532294"/>
          </a:xfrm>
          <a:prstGeom prst="rect">
            <a:avLst/>
          </a:prstGeom>
        </p:spPr>
        <p:txBody>
          <a:bodyPr vert="horz" wrap="square" lIns="0" tIns="0" rIns="0" bIns="0" rtlCol="0" anchor="ctr">
            <a:normAutofit/>
          </a:bodyPr>
          <a:lstStyle>
            <a:lvl1pPr mar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4572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GB" spc="150">
                <a:solidFill>
                  <a:schemeClr val="dk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</a:rPr>
              <a:t>2021/07/29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08050" y="1922780"/>
            <a:ext cx="439674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http://demo1.yiqnet.com/login.html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505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505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6505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v"/>
  <p:tag name="KSO_WM_UNIT_TYPE" val="i"/>
  <p:tag name="KSO_WM_UNIT_INDEX" val="1"/>
  <p:tag name="KSO_WM_UNIT_ID" val="chip20186505_1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0"/>
  <p:tag name="KSO_WM_UNIT_DEC_AREA_ID" val="02507b0ebc334e4d8c790001656da7d6"/>
  <p:tag name="KSO_WM_UNIT_DECORATE_INFO" val=""/>
  <p:tag name="KSO_WM_UNIT_SM_LIMIT_TYPE" val=""/>
  <p:tag name="KSO_WM_CHIP_FILLAREA_FILL_RULE" val="{&quot;fill_align&quot;:&quot;c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52d5eef7594149dea986c8662bb1e28d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186505_1*a*1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ISCONTENTSTITLE" val="0"/>
  <p:tag name="KSO_WM_UNIT_NOCLEAR" val="0"/>
  <p:tag name="KSO_WM_UNIT_VALUE" val="14"/>
  <p:tag name="KSO_WM_UNIT_TYPE" val="a"/>
  <p:tag name="KSO_WM_UNIT_INDEX" val="1"/>
  <p:tag name="KSO_WM_UNIT_ISNUMDGMTITLE" val="0"/>
  <p:tag name="KSO_WM_UNIT_PRESET_TEXT" val="同心逐梦 不断超越"/>
  <p:tag name="KSO_WM_UNIT_BLOCK" val="0"/>
  <p:tag name="KSO_WM_UNIT_DEC_AREA_ID" val="c5c8a734a2494e30ba7b34c5ebc7277f"/>
  <p:tag name="KSO_WM_UNIT_DEFAULT_FONT" val="24;60;4"/>
  <p:tag name="KSO_WM_CHIP_GROUPID" val="5f2a1e1e45e1f15ec24fe435"/>
  <p:tag name="KSO_WM_CHIP_XID" val="5f2a1e1e45e1f15ec24fe436"/>
  <p:tag name="KSO_WM_CHIP_FILLAREA_FILL_RULE" val="{&quot;fill_align&quot;:&quot;cm&quot;,&quot;fill_mode&quot;:&quot;adaptive&quot;,&quot;sacle_strategy&quot;:&quot;smart&quot;}"/>
  <p:tag name="KSO_WM_ASSEMBLE_CHIP_INDEX" val="97c52aaf47714016aaee5262badd1ea2"/>
  <p:tag name="KSO_WM_UNIT_TEXT_FILL_FORE_SCHEMECOLOR_INDEX_BRIGHTNESS" val="0.15"/>
  <p:tag name="KSO_WM_UNIT_TEXT_FILL_FORE_SCHEMECOLOR_INDEX" val="13"/>
  <p:tag name="KSO_WM_UNIT_TEXT_FILL_TYPE" val="1"/>
  <p:tag name="KSO_WM_TEMPLATE_ASSEMBLE_XID" val="5f969ac9e01a7e847d6e0a09"/>
  <p:tag name="KSO_WM_TEMPLATE_ASSEMBLE_GROUPID" val="5f89525ba61ec3b55284831f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u"/>
  <p:tag name="KSO_WM_UNIT_TYPE" val="i"/>
  <p:tag name="KSO_WM_UNIT_INDEX" val="1"/>
  <p:tag name="KSO_WM_UNIT_ID" val="chip20186505_2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1"/>
  <p:tag name="KSO_WM_UNIT_DEC_AREA_ID" val="d1facc5821ee48798d437096927eca31"/>
  <p:tag name="KSO_WM_UNIT_DECORATE_INFO" val=""/>
  <p:tag name="KSO_WM_UNIT_SM_LIMIT_TYPE" val=""/>
  <p:tag name="KSO_WM_CHIP_FILLAREA_FILL_RULE" val="{&quot;fill_align&quot;:&quot;lm&quot;,&quot;fill_effect&quot;:[],&quot;fill_mode&quot;:&quot;adaptive&quot;,&quot;sacle_strategy&quot;:&quot;stretch&quot;}"/>
  <p:tag name="KSO_WM_ASSEMBLE_CHIP_INDEX" val="aacc3172d82e447592a75bf0091e5324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43d86ef3596d40cfb28dfa6fc4ac74f0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b851ef21a2184a139599e9a1f4eaeb8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0d4f4453836d4332a7e4c4a7b47a8ea0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551b80d7fd640a5bfc2e40b39d3c4fd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6505_1*a*1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32;2"/>
  <p:tag name="KSO_WM_UNIT_BLOCK" val="0"/>
  <p:tag name="KSO_WM_UNIT_DEC_AREA_ID" val="f16527fdef654c68b519f26d8f523669"/>
  <p:tag name="KSO_WM_CHIP_GROUPID" val="5ebe41950ac41c4a0a525618"/>
  <p:tag name="KSO_WM_CHIP_XID" val="5ebe41950ac41c4a0a525619"/>
  <p:tag name="KSO_WM_CHIP_FILLAREA_FILL_RULE" val="{&quot;fill_align&quot;:&quot;cm&quot;,&quot;fill_mode&quot;:&quot;adaptive&quot;,&quot;sacle_strategy&quot;:&quot;smart&quot;}"/>
  <p:tag name="KSO_WM_ASSEMBLE_CHIP_INDEX" val="649480ee2c7440789222eba16e245422"/>
  <p:tag name="KSO_WM_UNIT_TEXT_FILL_FORE_SCHEMECOLOR_INDEX_BRIGHTNESS" val="0.15"/>
  <p:tag name="KSO_WM_UNIT_TEXT_FILL_FORE_SCHEMECOLOR_INDEX" val="13"/>
  <p:tag name="KSO_WM_UNIT_TEXT_FILL_TYPE" val="1"/>
  <p:tag name="KSO_WM_TEMPLATE_ASSEMBLE_XID" val="5f969ac9e01a7e847d6e0a05"/>
  <p:tag name="KSO_WM_TEMPLATE_ASSEMBLE_GROUPID" val="5f89525ba61ec3b55284831f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65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6505_1*b*1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。"/>
  <p:tag name="KSO_WM_UNIT_DEFAULT_FONT" val="14;16;2"/>
  <p:tag name="KSO_WM_UNIT_BLOCK" val="0"/>
  <p:tag name="KSO_WM_UNIT_DEC_AREA_ID" val="21540df56b9d4d578e69f2a0586b5cdf"/>
  <p:tag name="KSO_WM_CHIP_GROUPID" val="5ebe41950ac41c4a0a525618"/>
  <p:tag name="KSO_WM_CHIP_XID" val="5ebe41950ac41c4a0a525619"/>
  <p:tag name="KSO_WM_CHIP_FILLAREA_FILL_RULE" val="{&quot;fill_align&quot;:&quot;cm&quot;,&quot;fill_mode&quot;:&quot;adaptive&quot;,&quot;sacle_strategy&quot;:&quot;smart&quot;}"/>
  <p:tag name="KSO_WM_ASSEMBLE_CHIP_INDEX" val="649480ee2c7440789222eba16e245422"/>
  <p:tag name="KSO_WM_UNIT_TEXT_FILL_FORE_SCHEMECOLOR_INDEX_BRIGHTNESS" val="0.35"/>
  <p:tag name="KSO_WM_UNIT_TEXT_FILL_FORE_SCHEMECOLOR_INDEX" val="13"/>
  <p:tag name="KSO_WM_UNIT_TEXT_FILL_TYPE" val="1"/>
  <p:tag name="KSO_WM_TEMPLATE_ASSEMBLE_XID" val="5f969ac9e01a7e847d6e0a05"/>
  <p:tag name="KSO_WM_TEMPLATE_ASSEMBLE_GROUPID" val="5f89525ba61ec3b55284831f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u"/>
  <p:tag name="KSO_WM_UNIT_TYPE" val="i"/>
  <p:tag name="KSO_WM_UNIT_INDEX" val="1"/>
  <p:tag name="KSO_WM_UNIT_ID" val="chip20186505_2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1"/>
  <p:tag name="KSO_WM_UNIT_DEC_AREA_ID" val="a448e6cea8194b2591062c43c5cfb9db"/>
  <p:tag name="KSO_WM_UNIT_DECORATE_INFO" val=""/>
  <p:tag name="KSO_WM_UNIT_SM_LIMIT_TYPE" val=""/>
  <p:tag name="KSO_WM_CHIP_FILLAREA_FILL_RULE" val="{&quot;fill_align&quot;:&quot;rm&quot;,&quot;fill_effect&quot;:[],&quot;fill_mode&quot;:&quot;adaptive&quot;,&quot;sacle_strategy&quot;:&quot;stretch&quot;}"/>
  <p:tag name="KSO_WM_ASSEMBLE_CHIP_INDEX" val="d1433c6be46641439c2ee03ff005cf1d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07a41bc5c23c400d873c7903a9263ad6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2d0b846dfb941578f7dd9ecdb063aed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v"/>
  <p:tag name="KSO_WM_UNIT_TYPE" val="i"/>
  <p:tag name="KSO_WM_UNIT_INDEX" val="1"/>
  <p:tag name="KSO_WM_UNIT_ID" val="chip20186505_1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0"/>
  <p:tag name="KSO_WM_UNIT_DEC_AREA_ID" val="02507b0ebc334e4d8c790001656da7d6"/>
  <p:tag name="KSO_WM_UNIT_DECORATE_INFO" val=""/>
  <p:tag name="KSO_WM_UNIT_SM_LIMIT_TYPE" val=""/>
  <p:tag name="KSO_WM_CHIP_FILLAREA_FILL_RULE" val="{&quot;fill_align&quot;:&quot;c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52d5eef7594149dea986c8662bb1e28d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6505_1*b*1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PRESET_TEXT" val="单击此处添加副标题内容"/>
  <p:tag name="KSO_WM_UNIT_DEFAULT_FONT" val="16;20;2"/>
  <p:tag name="KSO_WM_UNIT_BLOCK" val="0"/>
  <p:tag name="KSO_WM_UNIT_DEC_AREA_ID" val="68d2d4ce23814d5593cf1851925d35ea"/>
  <p:tag name="KSO_WM_CHIP_GROUPID" val="5ebdf7a70ac41c4a0a525526"/>
  <p:tag name="KSO_WM_CHIP_XID" val="5ebdf7a70ac41c4a0a525527"/>
  <p:tag name="KSO_WM_CHIP_FILLAREA_FILL_RULE" val="{&quot;fill_align&quot;:&quot;cm&quot;,&quot;fill_mode&quot;:&quot;adaptive&quot;,&quot;sacle_strategy&quot;:&quot;smart&quot;}"/>
  <p:tag name="KSO_WM_ASSEMBLE_CHIP_INDEX" val="1f030971e03644dcb998a90d27290172"/>
  <p:tag name="KSO_WM_UNIT_TEXT_FILL_FORE_SCHEMECOLOR_INDEX_BRIGHTNESS" val="0.35"/>
  <p:tag name="KSO_WM_UNIT_TEXT_FILL_FORE_SCHEMECOLOR_INDEX" val="13"/>
  <p:tag name="KSO_WM_UNIT_TEXT_FILL_TYPE" val="1"/>
  <p:tag name="KSO_WM_TEMPLATE_ASSEMBLE_XID" val="5f969ac9e01a7e847d6e0a1e"/>
  <p:tag name="KSO_WM_TEMPLATE_ASSEMBLE_GROUPID" val="5f89525ba61ec3b55284831f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1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6505_1*a*1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PRESET_TEXT" val="谢谢观看"/>
  <p:tag name="KSO_WM_UNIT_DEFAULT_FONT" val="56;72;4"/>
  <p:tag name="KSO_WM_UNIT_BLOCK" val="0"/>
  <p:tag name="KSO_WM_UNIT_DEC_AREA_ID" val="ce58ffd466dd4c7eba813e1a9f82dee6"/>
  <p:tag name="KSO_WM_CHIP_GROUPID" val="5ebdf7a70ac41c4a0a525526"/>
  <p:tag name="KSO_WM_CHIP_XID" val="5ebdf7a70ac41c4a0a525527"/>
  <p:tag name="KSO_WM_CHIP_FILLAREA_FILL_RULE" val="{&quot;fill_align&quot;:&quot;cm&quot;,&quot;fill_mode&quot;:&quot;adaptive&quot;,&quot;sacle_strategy&quot;:&quot;smart&quot;}"/>
  <p:tag name="KSO_WM_ASSEMBLE_CHIP_INDEX" val="1f030971e03644dcb998a90d27290172"/>
  <p:tag name="KSO_WM_UNIT_TEXT_FILL_FORE_SCHEMECOLOR_INDEX_BRIGHTNESS" val="0.15"/>
  <p:tag name="KSO_WM_UNIT_TEXT_FILL_FORE_SCHEMECOLOR_INDEX" val="13"/>
  <p:tag name="KSO_WM_UNIT_TEXT_FILL_TYPE" val="1"/>
  <p:tag name="KSO_WM_TEMPLATE_ASSEMBLE_XID" val="5f969ac9e01a7e847d6e0a1e"/>
  <p:tag name="KSO_WM_TEMPLATE_ASSEMBLE_GROUPID" val="5f89525ba61ec3b55284831f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186505_1*i*2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93020752e4ef4d93848fd53223fd5e7d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68d2d4ce23814d5593cf1851925d35ea&quot;,&quot;X&quot;:{&quot;Pos&quot;:1},&quot;Y&quot;:{&quot;Pos&quot;:1}},&quot;whChangeMode&quot;:0}"/>
  <p:tag name="KSO_WM_CHIP_GROUPID" val="5ebdf7a70ac41c4a0a525526"/>
  <p:tag name="KSO_WM_CHIP_XID" val="5ebdf7a70ac41c4a0a525527"/>
  <p:tag name="KSO_WM_CHIP_FILLAREA_FILL_RULE" val="{&quot;fill_align&quot;:&quot;cm&quot;,&quot;fill_mode&quot;:&quot;adaptive&quot;,&quot;sacle_strategy&quot;:&quot;smart&quot;}"/>
  <p:tag name="KSO_WM_ASSEMBLE_CHIP_INDEX" val="1f030971e03644dcb998a90d27290172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42"/>
  <p:tag name="KSO_WM_TEMPLATE_ASSEMBLE_XID" val="5f969ac9e01a7e847d6e0a1e"/>
  <p:tag name="KSO_WM_TEMPLATE_ASSEMBLE_GROUPID" val="5f89525ba61ec3b55284831f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  <p:tag name="KSO_WM_SLIDE_BACKGROUND_TYPE" val="general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  <p:tag name="KSO_WM_SLIDE_BACKGROUND_TYPE" val="general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dd5e96f5500345d5b8833e0dc463c183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c79be67bc8884d2190769e0c4f2bf924"/>
  <p:tag name="KSO_WM_SLIDE_BACKGROUND_TYPE" val="frame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88e70754307e4c45a524cfcadc9aefe0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ec54893a69a943579f3c590501b712a2"/>
  <p:tag name="KSO_WM_SLIDE_BACKGROUND_TYPE" val="fram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135c844621e44ee3afb68e52d0c51c9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91464409cd334bfaa4e7fc736ccd1a57"/>
  <p:tag name="KSO_WM_SLIDE_BACKGROUND_TYPE" val="fram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a43f7ab3f73b455ca6880935c6721a87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65cdf7f627a4579862fa5c366ee06cb"/>
  <p:tag name="KSO_WM_SLIDE_BACKGROUND_TYPE" val="leftRigh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98d985be752842b69ce77eded6bc6d7f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da47272450b4b1da7581482df3fd22f"/>
  <p:tag name="KSO_WM_SLIDE_BACKGROUND_TYPE" val="leftRight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f1eb396ef1d74240b62bc7ab244e13c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98ef0a1704ac4da4bd39f6e93785883e"/>
  <p:tag name="KSO_WM_SLIDE_BACKGROUND_TYPE" val="leftRight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f0c1e5d7406b4d6299854e1ee0ce425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e5dad237aa534d57a0e10bf6061af600"/>
  <p:tag name="KSO_WM_SLIDE_BACKGROUND_TYPE" val="topBottom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df81518cc5ef4909b41e47cbb13eabe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6fed2bb9bbc44e5fad221bc5b562e4c6"/>
  <p:tag name="KSO_WM_SLIDE_BACKGROUND_TYPE" val="topBottom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fae1e1cd9cc041b5ba9727ae1f2ce85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61197a37adbc4fe5b035cc0834d6f0b4"/>
  <p:tag name="KSO_WM_SLIDE_BACKGROUND_TYPE" val="topBottom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5b6e85ffef504cbdbff52673dda475ea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03662eb3b9fb4f6ba7c00ff9b69da4a2"/>
  <p:tag name="KSO_WM_SLIDE_BACKGROUND_TYPE" val="bottomTop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34d5b70568c442e49e2d362be1ee747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13e3a51518564aeda38619091c3e9200"/>
  <p:tag name="KSO_WM_SLIDE_BACKGROUND_TYPE" val="bottomTop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a3f8b0255cec42e380ad077f0cd9c6d9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1a8a54bca765489bba532f83ad04af53"/>
  <p:tag name="KSO_WM_SLIDE_BACKGROUND_TYPE" val="bottomTop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40bfe267d3334c11944186f2a1e6bfd5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8b3a91d11ba4541beac6d4af0387da9"/>
  <p:tag name="KSO_WM_SLIDE_BACKGROUND_TYPE" val="navigation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903a31375e834f99b2b0faac886dd7f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bede64d39c4b4590a6ceb06c4a1bb184"/>
  <p:tag name="KSO_WM_SLIDE_BACKGROUND_TYPE" val="navigation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6aebec42cf024bf88d3fc0030db2d58a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d35dcf9d0c5424285da80e121248322"/>
  <p:tag name="KSO_WM_SLIDE_BACKGROUND_TYPE" val="navigation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b34f32f88228414881ea2c2c64d531ca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1b058a8365064d0f8225b7eebd679792"/>
  <p:tag name="KSO_WM_SLIDE_BACKGROUND_TYPE" val="bel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169e36b6ef674e688d4f11c410e38d97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86a0bd87e6784646865f1168aee45069"/>
  <p:tag name="KSO_WM_SLIDE_BACKGROUND_TYPE" val="belt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5025b103f8ae4f11ad5a0023b7715dd5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ff291eace4464c98a50c22eb23d20d35"/>
  <p:tag name="KSO_WM_SLIDE_BACKGROUND_TYPE" val="belt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219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219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0219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u"/>
  <p:tag name="KSO_WM_UNIT_TYPE" val="i"/>
  <p:tag name="KSO_WM_UNIT_INDEX" val="1"/>
  <p:tag name="KSO_WM_UNIT_ID" val="chip20200219_1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4"/>
  <p:tag name="KSO_WM_UNIT_DEC_AREA_ID" val="282bbecbdf5441c1acbe079c6cbef897"/>
  <p:tag name="KSO_WM_CHIP_FILLAREA_FILL_RULE" val="{&quot;fill_align&quot;:&quot;c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eed8435bdebb4cccbe55b251529350f8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219_1*b*1"/>
  <p:tag name="KSO_WM_TEMPLATE_CATEGORY" val="custom"/>
  <p:tag name="KSO_WM_TEMPLATE_INDEX" val="20200219"/>
  <p:tag name="KSO_WM_UNIT_LAYERLEVEL" val="1"/>
  <p:tag name="KSO_WM_TAG_VERSION" val="1.0"/>
  <p:tag name="KSO_WM_BEAUTIFY_FLAG" val="#wm#"/>
  <p:tag name="KSO_WM_UNIT_PRESET_TEXT" val="单击此处添加副标题内容"/>
  <p:tag name="KSO_WM_UNIT_DEFAULT_FONT" val="18;24;2"/>
  <p:tag name="KSO_WM_UNIT_BLOCK" val="0"/>
  <p:tag name="KSO_WM_UNIT_DEC_AREA_ID" val="9c5556d46f6445f8863569b78945f508"/>
  <p:tag name="KSO_WM_CHIP_GROUPID" val="5ebe59c40ac41c4a0a5256aa"/>
  <p:tag name="KSO_WM_CHIP_XID" val="5ebe59c40ac41c4a0a5256ab"/>
  <p:tag name="KSO_WM_CHIP_FILLAREA_FILL_RULE" val="{&quot;fill_align&quot;:&quot;cm&quot;,&quot;fill_mode&quot;:&quot;adaptive&quot;,&quot;sacle_strategy&quot;:&quot;smart&quot;}"/>
  <p:tag name="KSO_WM_ASSEMBLE_CHIP_INDEX" val="b5c58cf1656e4f83895784b964ee4a53"/>
  <p:tag name="KSO_WM_UNIT_TEXT_FILL_FORE_SCHEMECOLOR_INDEX_BRIGHTNESS" val="0.35"/>
  <p:tag name="KSO_WM_UNIT_TEXT_FILL_FORE_SCHEMECOLOR_INDEX" val="13"/>
  <p:tag name="KSO_WM_UNIT_TEXT_FILL_TYPE" val="1"/>
  <p:tag name="KSO_WM_TEMPLATE_ASSEMBLE_XID" val="5fbf4a632574a1ee74b31c4d"/>
  <p:tag name="KSO_WM_TEMPLATE_ASSEMBLE_GROUPID" val="5fbdc04a9532eafaafd238c3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219_1*a*1"/>
  <p:tag name="KSO_WM_TEMPLATE_CATEGORY" val="custom"/>
  <p:tag name="KSO_WM_TEMPLATE_INDEX" val="20200219"/>
  <p:tag name="KSO_WM_UNIT_LAYERLEVEL" val="1"/>
  <p:tag name="KSO_WM_TAG_VERSION" val="1.0"/>
  <p:tag name="KSO_WM_BEAUTIFY_FLAG" val="#wm#"/>
  <p:tag name="KSO_WM_UNIT_PRESET_TEXT" val="新媒体运营月度计划"/>
  <p:tag name="KSO_WM_UNIT_DEFAULT_FONT" val="56;72;4"/>
  <p:tag name="KSO_WM_UNIT_BLOCK" val="0"/>
  <p:tag name="KSO_WM_UNIT_DEC_AREA_ID" val="37c5f6ecbf304d75b95a06b56fa7187e"/>
  <p:tag name="KSO_WM_CHIP_GROUPID" val="5ebe59c40ac41c4a0a5256aa"/>
  <p:tag name="KSO_WM_CHIP_XID" val="5ebe59c40ac41c4a0a5256ab"/>
  <p:tag name="KSO_WM_CHIP_FILLAREA_FILL_RULE" val="{&quot;fill_align&quot;:&quot;cm&quot;,&quot;fill_mode&quot;:&quot;adaptive&quot;,&quot;sacle_strategy&quot;:&quot;smart&quot;}"/>
  <p:tag name="KSO_WM_ASSEMBLE_CHIP_INDEX" val="b5c58cf1656e4f83895784b964ee4a53"/>
  <p:tag name="KSO_WM_UNIT_TEXT_FILL_FORE_SCHEMECOLOR_INDEX_BRIGHTNESS" val="0.15"/>
  <p:tag name="KSO_WM_UNIT_TEXT_FILL_FORE_SCHEMECOLOR_INDEX" val="13"/>
  <p:tag name="KSO_WM_UNIT_TEXT_FILL_TYPE" val="1"/>
  <p:tag name="KSO_WM_TEMPLATE_ASSEMBLE_XID" val="5fbf4a632574a1ee74b31c4d"/>
  <p:tag name="KSO_WM_TEMPLATE_ASSEMBLE_GROUPID" val="5fbdc04a9532eafaafd238c3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fb5d7570abda4384b29681fa067ccea5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ee2ffc630147b89193008f802fee28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38d609f57250435fa9d179dba2fbbafa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8e470d865849ab99739e0773ab5fd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2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5"/>
  <p:tag name="KSO_WM_UNIT_DEC_AREA_ID" val="15b351f83b2f43f29969ba01064084bd"/>
  <p:tag name="KSO_WM_CHIP_FILLAREA_FILL_RULE" val="{&quot;fill_align&quot;:&quot;l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ca9f5a871f344255a23527e24d6bf8d5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26ce5032268045f9b61cf847e8748cc8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44bd4bd7bce94a7f9029c97a88a48e66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c196b966a8394c108b96c9a064fae464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a4c196bdcfe144139606e1ce02e3cdcb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0219_1*a*1"/>
  <p:tag name="KSO_WM_TEMPLATE_CATEGORY" val="custom"/>
  <p:tag name="KSO_WM_TEMPLATE_INDEX" val="20200219"/>
  <p:tag name="KSO_WM_UNIT_LAYERLEVEL" val="1"/>
  <p:tag name="KSO_WM_TAG_VERSION" val="1.0"/>
  <p:tag name="KSO_WM_BEAUTIFY_FLAG" val="#wm#"/>
  <p:tag name="KSO_WM_UNIT_ISCONTENTSTITLE" val="0"/>
  <p:tag name="KSO_WM_UNIT_NOCLEAR" val="0"/>
  <p:tag name="KSO_WM_UNIT_VALUE" val="42"/>
  <p:tag name="KSO_WM_UNIT_TYPE" val="a"/>
  <p:tag name="KSO_WM_UNIT_INDEX" val="1"/>
  <p:tag name="KSO_WM_UNIT_ISNUMDGMTITLE" val="0"/>
  <p:tag name="KSO_WM_UNIT_PRESET_TEXT" val="单击此处可以编辑与添加低于大约三十字的章节标题"/>
  <p:tag name="KSO_WM_UNIT_BLOCK" val="0"/>
  <p:tag name="KSO_WM_UNIT_DEC_AREA_ID" val="4a8455a7e403440eb3f1d87953a15e01"/>
  <p:tag name="KSO_WM_CHIP_GROUPID" val="5f2a4d1d1f3c142e57c6bacd"/>
  <p:tag name="KSO_WM_CHIP_XID" val="5f2a4d1d1f3c142e57c6bace"/>
  <p:tag name="KSO_WM_CHIP_FILLAREA_FILL_RULE" val="{&quot;fill_align&quot;:&quot;cm&quot;,&quot;fill_mode&quot;:&quot;adaptive&quot;,&quot;sacle_strategy&quot;:&quot;smart&quot;}"/>
  <p:tag name="KSO_WM_ASSEMBLE_CHIP_INDEX" val="079667a673c74c7da45938ea9c1bb9be"/>
  <p:tag name="KSO_WM_UNIT_TEXT_FILL_FORE_SCHEMECOLOR_INDEX_BRIGHTNESS" val="0.15"/>
  <p:tag name="KSO_WM_UNIT_TEXT_FILL_FORE_SCHEMECOLOR_INDEX" val="13"/>
  <p:tag name="KSO_WM_UNIT_TEXT_FILL_TYPE" val="1"/>
  <p:tag name="KSO_WM_TEMPLATE_ASSEMBLE_XID" val="5fbf4a632574a1ee74b31c31"/>
  <p:tag name="KSO_WM_TEMPLATE_ASSEMBLE_GROUPID" val="5fbdc04a9532eafaafd238c3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fb5d7570abda4384b29681fa067ccea5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ee2ffc630147b89193008f802fee28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38d609f57250435fa9d179dba2fbbafa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8e470d865849ab99739e0773ab5fd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fb5d7570abda4384b29681fa067ccea5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ee2ffc630147b89193008f802fee28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38d609f57250435fa9d179dba2fbbafa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8e470d865849ab99739e0773ab5fd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2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5"/>
  <p:tag name="KSO_WM_UNIT_DEC_AREA_ID" val="329ed63bfc594ba98e10452f2d4aed7e"/>
  <p:tag name="KSO_WM_CHIP_FILLAREA_FILL_RULE" val="{&quot;fill_align&quot;:&quot;l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cd3563b9de624b8e89c033b83a247f2d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de3461feddfc4066807b91ed8d21bf69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96c19320df02497fab8e01b4196f48e3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fb5d7570abda4384b29681fa067ccea5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ee2ffc630147b89193008f802fee28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38d609f57250435fa9d179dba2fbbafa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8e470d865849ab99739e0773ab5fd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fb5d7570abda4384b29681fa067ccea5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ee2ffc630147b89193008f802fee28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38d609f57250435fa9d179dba2fbbafa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8e470d865849ab99739e0773ab5fd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fb5d7570abda4384b29681fa067ccea5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ee2ffc630147b89193008f802fee28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38d609f57250435fa9d179dba2fbbafa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8e470d865849ab99739e0773ab5fd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u"/>
  <p:tag name="KSO_WM_UNIT_TYPE" val="i"/>
  <p:tag name="KSO_WM_UNIT_INDEX" val="1"/>
  <p:tag name="KSO_WM_UNIT_ID" val="chip20200219_1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4"/>
  <p:tag name="KSO_WM_UNIT_DEC_AREA_ID" val="282bbecbdf5441c1acbe079c6cbef897"/>
  <p:tag name="KSO_WM_CHIP_FILLAREA_FILL_RULE" val="{&quot;fill_align&quot;:&quot;c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eed8435bdebb4cccbe55b251529350f8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1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219_1*a*1"/>
  <p:tag name="KSO_WM_TEMPLATE_CATEGORY" val="custom"/>
  <p:tag name="KSO_WM_TEMPLATE_INDEX" val="20200219"/>
  <p:tag name="KSO_WM_UNIT_LAYERLEVEL" val="1"/>
  <p:tag name="KSO_WM_TAG_VERSION" val="1.0"/>
  <p:tag name="KSO_WM_BEAUTIFY_FLAG" val="#wm#"/>
  <p:tag name="KSO_WM_UNIT_PRESET_TEXT" val="谢谢观看"/>
  <p:tag name="KSO_WM_UNIT_DEFAULT_FONT" val="66;88;4"/>
  <p:tag name="KSO_WM_UNIT_BLOCK" val="0"/>
  <p:tag name="KSO_WM_UNIT_DEC_AREA_ID" val="f6934ad69ebe4401a6cff62ea25a72df"/>
  <p:tag name="KSO_WM_CHIP_GROUPID" val="5ebe339f0ac41c4a0a5255b8"/>
  <p:tag name="KSO_WM_CHIP_XID" val="5ebe339f0ac41c4a0a5255b9"/>
  <p:tag name="KSO_WM_CHIP_FILLAREA_FILL_RULE" val="{&quot;fill_align&quot;:&quot;cm&quot;,&quot;fill_mode&quot;:&quot;adaptive&quot;,&quot;sacle_strategy&quot;:&quot;smart&quot;}"/>
  <p:tag name="KSO_WM_ASSEMBLE_CHIP_INDEX" val="4520e9b360af4e98bad2816dc5dc278c"/>
  <p:tag name="KSO_WM_UNIT_TEXT_FILL_FORE_SCHEMECOLOR_INDEX_BRIGHTNESS" val="0.15"/>
  <p:tag name="KSO_WM_UNIT_TEXT_FILL_FORE_SCHEMECOLOR_INDEX" val="13"/>
  <p:tag name="KSO_WM_UNIT_TEXT_FILL_TYPE" val="1"/>
  <p:tag name="KSO_WM_TEMPLATE_ASSEMBLE_XID" val="5fbf4a632574a1ee74b31c77"/>
  <p:tag name="KSO_WM_TEMPLATE_ASSEMBLE_GROUPID" val="5fbdc04a9532eafaafd238c3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fb5d7570abda4384b29681fa067ccea5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ee2ffc630147b89193008f802fee28"/>
  <p:tag name="KSO_WM_SLIDE_BACKGROUND_TYPE" val="general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38d609f57250435fa9d179dba2fbbafa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dc8e470d865849ab99739e0773ab5fd1"/>
  <p:tag name="KSO_WM_SLIDE_BACKGROUND_TYPE" val="general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00219_5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8"/>
  <p:tag name="KSO_WM_UNIT_DEC_AREA_ID" val="845c80b03f6d4e55941711153f199620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3087b71ddb7e41f88f17cb2fa3453dad"/>
  <p:tag name="KSO_WM_SLIDE_BACKGROUND_TYPE" val="frame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de9c393ac9d8486eaa24f8c46baac4d2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5ce681b4c289463e9ec70c6f70922f38"/>
  <p:tag name="KSO_WM_SLIDE_BACKGROUND_TYPE" val="fram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1a493f1baa894a3ba00d1c5fc5377cb0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10c3e697cdfd4e588f23ee63bf93643a"/>
  <p:tag name="KSO_WM_SLIDE_BACKGROUND_TYPE" val="frame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00219_5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8"/>
  <p:tag name="KSO_WM_UNIT_DEC_AREA_ID" val="345c657863974bdaaa3f2a6152c28463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4d7837e896fa4a3fad7b334ebcc8a581"/>
  <p:tag name="KSO_WM_SLIDE_BACKGROUND_TYPE" val="leftRigh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aff57340b2724e2bb433f601d5c05ed2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286cedace19b4d009e0a8081cb2ee8a5"/>
  <p:tag name="KSO_WM_SLIDE_BACKGROUND_TYPE" val="leftRight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a2a655bae7974eb5a3e152391c851a59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659b05ce9b9b43d0bd307049bc211a79"/>
  <p:tag name="KSO_WM_SLIDE_BACKGROUND_TYPE" val="leftRight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00219_5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8"/>
  <p:tag name="KSO_WM_UNIT_DEC_AREA_ID" val="b749d5384e9f4858b98b650f99b74518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a0cab050e1bd4d6a862f36f5c4b5cf00"/>
  <p:tag name="KSO_WM_SLIDE_BACKGROUND_TYPE" val="topBottom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e9aaa3ef8efa4c089f1a97245cd59f5e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a854e7259cfc4688be90c93e8ceb0baa"/>
  <p:tag name="KSO_WM_SLIDE_BACKGROUND_TYPE" val="topBottom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c04906715c7b4d9e8dd82f46a7fbded4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abb2ef15faf74ba39e839d27b7d6777f"/>
  <p:tag name="KSO_WM_SLIDE_BACKGROUND_TYPE" val="topBottom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00219_5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8"/>
  <p:tag name="KSO_WM_UNIT_DEC_AREA_ID" val="51003cf60af44e7dbe1cbbe070fa06bf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ad7a191b8653469cb057c4dc7a2fc718"/>
  <p:tag name="KSO_WM_SLIDE_BACKGROUND_TYPE" val="bottomTop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e8d1173b0c1349b8b9ebd7b9c97d8bfa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2278aeb830b849a0a656950429e080f4"/>
  <p:tag name="KSO_WM_SLIDE_BACKGROUND_TYPE" val="bottomTop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f3de1a309b1b4b6a9eae9db5294a4681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742088dbcae844ebb0a7f001f1bf79c3"/>
  <p:tag name="KSO_WM_SLIDE_BACKGROUND_TYPE" val="bottomTop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00219_5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8"/>
  <p:tag name="KSO_WM_UNIT_DEC_AREA_ID" val="2b04a07904424f6eb6b9c07c0eb7c1ae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24a39698c9f548f091464d890c1ec691"/>
  <p:tag name="KSO_WM_SLIDE_BACKGROUND_TYPE" val="navigation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de3539a42f8f4d41b233e9d8c26952b8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410418ebf89b4e85af8943fc7bd04219"/>
  <p:tag name="KSO_WM_SLIDE_BACKGROUND_TYPE" val="navigation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fbe164e528da414fa0ab48c5f19b402b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f90f2da3b37540ef83932acd26ee3f8f"/>
  <p:tag name="KSO_WM_SLIDE_BACKGROUND_TYPE" val="navigation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00219_5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8"/>
  <p:tag name="KSO_WM_UNIT_DEC_AREA_ID" val="4fc9c6993a5045939e2aa0f7223dc481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6beb71a44a8c44b78b8636735791ddf3"/>
  <p:tag name="KSO_WM_SLIDE_BACKGROUND_TYPE" val="bel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3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6"/>
  <p:tag name="KSO_WM_UNIT_DEC_AREA_ID" val="38ce2ebef4d9449fb3392fd929a93307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a5d19e169a194789a396c2e097c63781"/>
  <p:tag name="KSO_WM_SLIDE_BACKGROUND_TYPE" val="belt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00219_4*i*1"/>
  <p:tag name="KSO_WM_TEMPLATE_CATEGORY" val="chip"/>
  <p:tag name="KSO_WM_TEMPLATE_INDEX" val="20200219"/>
  <p:tag name="KSO_WM_UNIT_LAYERLEVEL" val="1"/>
  <p:tag name="KSO_WM_TAG_VERSION" val="1.0"/>
  <p:tag name="KSO_WM_BEAUTIFY_FLAG" val="#wm#"/>
  <p:tag name="KSO_WM_CHIP_GROUPID" val="5fbdc04a9532eafaafd238c3"/>
  <p:tag name="KSO_WM_CHIP_XID" val="5fbdc04a9532eafaafd238c7"/>
  <p:tag name="KSO_WM_UNIT_DEC_AREA_ID" val="5c70b87146b5420294c26665f44b274d"/>
  <p:tag name="KSO_WM_CHIP_FILLAREA_FILL_RULE" val="{&quot;fill_align&quot;:&quot;cm&quot;,&quot;fill_effect&quot;:[],&quot;fill_mode&quot;:&quot;full&quot;,&quot;sacle_strategy&quot;:&quot;stretch&quot;}"/>
  <p:tag name="KSO_WM_UNIT_DEC_SUPPORTCHANGEPIC" val="0"/>
  <p:tag name="KSO_WM_UNIT_DEC_CHANGEPICRESERVED" val="1"/>
  <p:tag name="KSO_WM_ASSEMBLE_CHIP_INDEX" val="ea93399086694bcea16961bef45e46cd"/>
  <p:tag name="KSO_WM_SLIDE_BACKGROUND_TYPE" val="belt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0219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0219"/>
  <p:tag name="KSO_WM_SLIDE_LAYOUT" val="a_b"/>
  <p:tag name="KSO_WM_SLIDE_LAYOUT_CNT" val="1_1"/>
  <p:tag name="KSO_WM_UNIT_SHOW_EDIT_AREA_INDICATION" val="1"/>
  <p:tag name="KSO_WM_TEMPLATE_THUMBS_INDEX" val="1、2、3、4、7、48"/>
  <p:tag name="KSO_WM_SLIDE_COVER_HASPICTURE" val="2"/>
  <p:tag name="KSO_WM_TEMPLATE_MASTER_THUMB_INDEX" val="12"/>
  <p:tag name="KSO_WM_CHIP_INFOS" val="{&quot;layout_type&quot;:&quot;formiddle3&quot;,&quot;slide_type&quot;:[&quot;title&quot;],&quot;aspect_ratio&quot;:&quot;16:9&quot;}"/>
  <p:tag name="KSO_WM_CHIP_XID" val="5ebe041a0ac41c4a0a52557e"/>
  <p:tag name="KSO_WM_CHIP_FILLPROP" val="[[{&quot;fill_id&quot;:&quot;0fc8cb0b5be24332a6c5a6db9e174d8a&quot;,&quot;fill_align&quot;:&quot;cm&quot;,&quot;text_align&quot;:&quot;cm&quot;,&quot;text_direction&quot;:&quot;horizontal&quot;,&quot;chip_types&quot;:[&quot;text&quot;,&quot;header&quot;]}]]"/>
  <p:tag name="KSO_WM_SLIDE_SIZE" val="700*380"/>
  <p:tag name="KSO_WM_SLIDE_POSITION" val="130*79"/>
  <p:tag name="KSO_WM_CHIP_GROUPID" val="5ebf6661ddc3daf3fef3f760"/>
  <p:tag name="KSO_WM_SLIDE_LAYOUT_INFO" val="{&quot;id&quot;:&quot;2020-11-26T14:26:01&quot;,&quot;maxSize&quot;:{&quot;size1&quot;:46.850663413345131},&quot;minSize&quot;:{&quot;size1&quot;:28.950663413345133},&quot;normalSize&quot;:{&quot;size1&quot;:46.850663413345131},&quot;subLayout&quot;:[{&quot;id&quot;:&quot;2020-11-26T14:26:01&quot;,&quot;margin&quot;:{&quot;bottom&quot;:0.16114902496337891,&quot;left&quot;:4.5896391868591309,&quot;right&quot;:4.5824065208435059,&quot;top&quot;:5.7088427543640137},&quot;type&quot;:0},{&quot;id&quot;:&quot;2020-11-26T14:26:01&quot;,&quot;margin&quot;:{&quot;bottom&quot;:5.7088479995727539,&quot;left&quot;:4.5896391868591309,&quot;right&quot;:4.5824065208435059,&quot;top&quot;:0.19162870943546295},&quot;type&quot;:0}],&quot;type&quot;:0}"/>
  <p:tag name="KSO_WM_SLIDE_BK_DARK_LIGHT" val="2"/>
  <p:tag name="KSO_WM_SLIDE_BACKGROUND_TYPE" val="general"/>
  <p:tag name="KSO_WM_SLIDE_SUPPORT_FEATURE_TYPE" val="0"/>
  <p:tag name="KSO_WM_TEMPLATE_ASSEMBLE_XID" val="5fbf4a632574a1ee74b31c4d"/>
  <p:tag name="KSO_WM_TEMPLATE_ASSEMBLE_GROUPID" val="5fbdc04a9532eafaafd238c3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219_1*b*1"/>
  <p:tag name="KSO_WM_TEMPLATE_CATEGORY" val="custom"/>
  <p:tag name="KSO_WM_TEMPLATE_INDEX" val="20200219"/>
  <p:tag name="KSO_WM_UNIT_LAYERLEVEL" val="1"/>
  <p:tag name="KSO_WM_TAG_VERSION" val="1.0"/>
  <p:tag name="KSO_WM_BEAUTIFY_FLAG" val="#wm#"/>
  <p:tag name="KSO_WM_UNIT_PRESET_TEXT" val="单击此处添加副标题内容"/>
  <p:tag name="KSO_WM_UNIT_DEFAULT_FONT" val="18;24;2"/>
  <p:tag name="KSO_WM_UNIT_BLOCK" val="0"/>
  <p:tag name="KSO_WM_UNIT_DEC_AREA_ID" val="9c5556d46f6445f8863569b78945f508"/>
  <p:tag name="KSO_WM_CHIP_GROUPID" val="5ebe59c40ac41c4a0a5256aa"/>
  <p:tag name="KSO_WM_CHIP_XID" val="5ebe59c40ac41c4a0a5256ab"/>
  <p:tag name="KSO_WM_CHIP_FILLAREA_FILL_RULE" val="{&quot;fill_align&quot;:&quot;cm&quot;,&quot;fill_mode&quot;:&quot;adaptive&quot;,&quot;sacle_strategy&quot;:&quot;smart&quot;}"/>
  <p:tag name="KSO_WM_ASSEMBLE_CHIP_INDEX" val="b5c58cf1656e4f83895784b964ee4a53"/>
  <p:tag name="KSO_WM_UNIT_TEXT_FILL_FORE_SCHEMECOLOR_INDEX_BRIGHTNESS" val="0.35"/>
  <p:tag name="KSO_WM_UNIT_TEXT_FILL_FORE_SCHEMECOLOR_INDEX" val="13"/>
  <p:tag name="KSO_WM_UNIT_TEXT_FILL_TYPE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219_1*a*1"/>
  <p:tag name="KSO_WM_TEMPLATE_CATEGORY" val="custom"/>
  <p:tag name="KSO_WM_TEMPLATE_INDEX" val="20200219"/>
  <p:tag name="KSO_WM_UNIT_LAYERLEVEL" val="1"/>
  <p:tag name="KSO_WM_TAG_VERSION" val="1.0"/>
  <p:tag name="KSO_WM_BEAUTIFY_FLAG" val="#wm#"/>
  <p:tag name="KSO_WM_UNIT_PRESET_TEXT" val="新媒体运营月度计划"/>
  <p:tag name="KSO_WM_UNIT_DEFAULT_FONT" val="56;72;4"/>
  <p:tag name="KSO_WM_UNIT_BLOCK" val="0"/>
  <p:tag name="KSO_WM_UNIT_DEC_AREA_ID" val="37c5f6ecbf304d75b95a06b56fa7187e"/>
  <p:tag name="KSO_WM_CHIP_GROUPID" val="5ebe59c40ac41c4a0a5256aa"/>
  <p:tag name="KSO_WM_CHIP_XID" val="5ebe59c40ac41c4a0a5256ab"/>
  <p:tag name="KSO_WM_CHIP_FILLAREA_FILL_RULE" val="{&quot;fill_align&quot;:&quot;cm&quot;,&quot;fill_mode&quot;:&quot;adaptive&quot;,&quot;sacle_strategy&quot;:&quot;smart&quot;}"/>
  <p:tag name="KSO_WM_ASSEMBLE_CHIP_INDEX" val="b5c58cf1656e4f83895784b964ee4a53"/>
  <p:tag name="KSO_WM_UNIT_TEXT_FILL_FORE_SCHEMECOLOR_INDEX_BRIGHTNESS" val="0.15"/>
  <p:tag name="KSO_WM_UNIT_TEXT_FILL_FORE_SCHEMECOLOR_INDEX" val="13"/>
  <p:tag name="KSO_WM_UNIT_TEXT_FILL_TYPE" val="1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14364"/>
  <p:tag name="KSO_WM_SLIDE_ID" val="diagram20214364_1"/>
  <p:tag name="KSO_WM_SLIDE_ITEM_CNT" val="0"/>
  <p:tag name="KSO_WM_SLIDE_INDEX" val="1"/>
  <p:tag name="KSO_WM_TAG_VERSION" val="1.0"/>
  <p:tag name="KSO_WM_SLIDE_LAYOUT" val="a_d_f"/>
  <p:tag name="KSO_WM_SLIDE_LAYOUT_CNT" val="1_2_1"/>
  <p:tag name="KSO_WM_SLIDE_TYPE" val="text"/>
  <p:tag name="KSO_WM_SLIDE_SUBTYPE" val="picTxt"/>
  <p:tag name="KSO_WM_SLIDE_SIZE" val="912*540"/>
  <p:tag name="KSO_WM_SLIDE_POSITION" val="48*0"/>
  <p:tag name="KSO_WM_SLIDE_CONSTRAINT" val="%7b%22slideConstraint%22%3a%7b%22seriesAreas%22%3a%5b%5d%2c%22singleAreas%22%3a%5b%7b%22shapes%22%3a%5b13%5d%2c%22serialConstraintIndex%22%3a-1%2c%22areatextmark%22%3a0%2c%22pictureprocessmark%22%3a0%7d%5d%7d%7d"/>
  <p:tag name="KSO_WM_SLIDE_COLORSCHEME_VERSION" val="3.2"/>
  <p:tag name="KSO_WM_SLIDE_BACKGROUND_SUBSTITUTE_COLOR" val="16777215"/>
  <p:tag name="KSO_WM_TEMPLATE_SUBCATEGORY" val="21"/>
  <p:tag name="KSO_WM_TEMPLATE_MASTER_TYPE" val="0"/>
  <p:tag name="KSO_WM_TEMPLATE_COLOR_TYPE" val="1"/>
  <p:tag name="KSO_WM_SLIDE_BACKGROUND_TYPE" val="leftRight"/>
  <p:tag name="KSO_WM_SLIDE_LAYOUT_INFO" val="{&quot;direction&quot;:1,&quot;id&quot;:&quot;2021-04-01T15:48:07&quot;,&quot;maxSize&quot;:{&quot;size1&quot;:66.200000000000003},&quot;minSize&quot;:{&quot;size1&quot;:50},&quot;normalSize&quot;:{&quot;size1&quot;:50.000104166666667},&quot;subLayout&quot;:[{&quot;id&quot;:&quot;2021-04-01T15:48:07&quot;,&quot;maxSize&quot;:{&quot;size1&quot;:37.799686500738822},&quot;minSize&quot;:{&quot;size1&quot;:20.099686500738823},&quot;normalSize&quot;:{&quot;size1&quot;:20.099686500738823},&quot;subLayout&quot;:[{&quot;id&quot;:&quot;2021-04-01T15:48:07&quot;,&quot;margin&quot;:{&quot;bottom&quot;:0.026000002399086952,&quot;left&quot;:1.6929999589920044,&quot;right&quot;:1.6670000553131104,&quot;top&quot;:1.6929999589920044},&quot;type&quot;:0},{&quot;id&quot;:&quot;2021-04-01T15:48:07&quot;,&quot;margin&quot;:{&quot;bottom&quot;:1.6929999589920044,&quot;left&quot;:1.6929999589920044,&quot;right&quot;:1.6670000553131104,&quot;top&quot;:0.81999999284744263},&quot;type&quot;:0}],&quot;type&quot;:0},{&quot;backgroundInfo&quot;:[{&quot;bottom&quot;:0,&quot;bottomAbs&quot;:false,&quot;left&quot;:0,&quot;leftAbs&quot;:false,&quot;right&quot;:0,&quot;rightAbs&quot;:false,&quot;top&quot;:0,&quot;topAbs&quot;:false,&quot;type&quot;:&quot;leftRight&quot;}],&quot;id&quot;:&quot;2021-04-01T15:48:07&quot;,&quot;maxSize&quot;:{&quot;size1&quot;:48.999686500738825},&quot;minSize&quot;:{&quot;size1&quot;:37.799686500738822},&quot;normalSize&quot;:{&quot;size1&quot;:48.999686500738825},&quot;subLayout&quot;:[{&quot;id&quot;:&quot;2021-04-01T15:48:07&quot;,&quot;margin&quot;:{&quot;bottom&quot;:0.026000002399086952,&quot;left&quot;:0.87300002574920654,&quot;right&quot;:0.84600001573562622,&quot;top&quot;:0.84700000286102295},&quot;type&quot;:0},{&quot;id&quot;:&quot;2021-04-01T15:48:07&quot;,&quot;margin&quot;:{&quot;bottom&quot;:0.84700000286102295,&quot;left&quot;:0.87300002574920654,&quot;right&quot;:0.84600001573562622,&quot;top&quot;:0.3970000147819519},&quot;type&quot;:0}],&quot;type&quot;:0}],&quot;type&quot;:0}"/>
  <p:tag name="KSO_WM_SLIDE_BACKGROUND" val="[&quot;leftRight&quot;]"/>
  <p:tag name="KSO_WM_SLIDE_RATIO" val="1.777778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8e522f67ec5bfe25c15bda"/>
  <p:tag name="KSO_WM_CHIP_FILLPROP" val="[[{&quot;text_align&quot;:&quot;lb&quot;,&quot;text_direction&quot;:&quot;horizontal&quot;,&quot;support_big_font&quot;:false,&quot;fill_id&quot;:&quot;8b38b306c0a34531b024043091844dca&quot;,&quot;fill_align&quot;:&quot;lb&quot;,&quot;chip_types&quot;:[&quot;header&quot;]},{&quot;text_align&quot;:&quot;lt&quot;,&quot;text_direction&quot;:&quot;horizontal&quot;,&quot;support_features&quot;:[&quot;collage&quot;,&quot;carousel&quot;],&quot;support_big_font&quot;:false,&quot;fill_id&quot;:&quot;56d28697e0c14a7baed8c4423051d81a&quot;,&quot;fill_align&quot;:&quot;lt&quot;,&quot;chip_types&quot;:[&quot;diagram&quot;,&quot;pictext&quot;,&quot;text&quot;,&quot;picture&quot;,&quot;chart&quot;,&quot;table&quot;]},{&quot;text_align&quot;:&quot;lb&quot;,&quot;text_direction&quot;:&quot;horizontal&quot;,&quot;support_big_font&quot;:false,&quot;fill_id&quot;:&quot;99936fb45b7341739624990d837457cb&quot;,&quot;fill_align&quot;:&quot;lb&quot;,&quot;chip_types&quot;:[&quot;picture&quot;]},{&quot;text_align&quot;:&quot;lt&quot;,&quot;text_direction&quot;:&quot;horizontal&quot;,&quot;support_big_font&quot;:false,&quot;fill_id&quot;:&quot;478e5b436668402c8d1b8b9de673549b&quot;,&quot;fill_align&quot;:&quot;lt&quot;,&quot;chip_types&quot;:[&quot;picture&quot;]}]]"/>
  <p:tag name="KSO_WM_CHIP_DECFILLPROP" val="[]"/>
  <p:tag name="KSO_WM_CHIP_GROUPID" val="5ef094fb04715a2107802696"/>
  <p:tag name="KSO_WM_SLIDE_BK_DARK_LIGHT" val="2"/>
  <p:tag name="KSO_WM_SLIDE_SUPPORT_FEATURE_TYPE" val="0"/>
  <p:tag name="KSO_WM_TEMPLATE_ASSEMBLE_XID" val="60656f734054ed1e2fb80abb"/>
  <p:tag name="KSO_WM_TEMPLATE_ASSEMBLE_GROUPID" val="60656f734054ed1e2fb80abb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a43f7ab3f73b455ca6880935c6721a87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65cdf7f627a4579862fa5c366ee06cb"/>
  <p:tag name="KSO_WM_SLIDE_BACKGROUND_TYPE" val="leftRigh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98d985be752842b69ce77eded6bc6d7f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da47272450b4b1da7581482df3fd22f"/>
  <p:tag name="KSO_WM_SLIDE_BACKGROUND_TYPE" val="leftRight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f1eb396ef1d74240b62bc7ab244e13c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98ef0a1704ac4da4bd39f6e93785883e"/>
  <p:tag name="KSO_WM_SLIDE_BACKGROUND_TYPE" val="leftRight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4364_1*a*1"/>
  <p:tag name="KSO_WM_TEMPLATE_CATEGORY" val="diagram"/>
  <p:tag name="KSO_WM_TEMPLATE_INDEX" val="20214364"/>
  <p:tag name="KSO_WM_UNIT_LAYERLEVEL" val="1"/>
  <p:tag name="KSO_WM_TAG_VERSION" val="1.0"/>
  <p:tag name="KSO_WM_BEAUTIFY_FLAG" val="#wm#"/>
  <p:tag name="KSO_WM_UNIT_PRESET_TEXT" val="添加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239d53242d9a4c379650a8059399e16b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9af67c445d6449b1a2dab7c27ff08ca2"/>
  <p:tag name="KSO_WM_UNIT_TEXT_FILL_FORE_SCHEMECOLOR_INDEX_BRIGHTNESS" val="0"/>
  <p:tag name="KSO_WM_UNIT_TEXT_FILL_FORE_SCHEMECOLOR_INDEX" val="13"/>
  <p:tag name="KSO_WM_UNIT_TEXT_FILL_TYPE" val="1"/>
  <p:tag name="KSO_WM_TEMPLATE_ASSEMBLE_XID" val="60656f734054ed1e2fb80abb"/>
  <p:tag name="KSO_WM_TEMPLATE_ASSEMBLE_GROUPID" val="60656f734054ed1e2fb80abb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4364_1*f*1"/>
  <p:tag name="KSO_WM_TEMPLATE_CATEGORY" val="diagram"/>
  <p:tag name="KSO_WM_TEMPLATE_INDEX" val="20214364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252"/>
  <p:tag name="KSO_WM_UNIT_SHOW_EDIT_AREA_INDICATION" val="1"/>
  <p:tag name="KSO_WM_CHIP_GROUPID" val="5e6b05596848fb12bee65ac8"/>
  <p:tag name="KSO_WM_CHIP_XID" val="5e6b05596848fb12bee65aca"/>
  <p:tag name="KSO_WM_UNIT_DEC_AREA_ID" val="24e0fe196e1b4b48814d7a18edb92d8e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88f1358972ea4cfebfa69efb17db2d57"/>
  <p:tag name="KSO_WM_UNIT_SUPPORT_UNIT_TYPE" val="[&quot;l&quot;,&quot;m&quot;,&quot;n&quot;,&quot;o&quot;,&quot;p&quot;,&quot;q&quot;,&quot;r&quot;,&quot;δ&quot;,&quot;ε&quot;,&quot;ζ&quot;,&quot;η&quot;,&quot;d&quot;,&quot;α&quot;,&quot;β&quot;]"/>
  <p:tag name="KSO_WM_UNIT_TEXT_FILL_FORE_SCHEMECOLOR_INDEX_BRIGHTNESS" val="0.25"/>
  <p:tag name="KSO_WM_UNIT_TEXT_FILL_FORE_SCHEMECOLOR_INDEX" val="13"/>
  <p:tag name="KSO_WM_UNIT_TEXT_FILL_TYPE" val="1"/>
  <p:tag name="KSO_WM_TEMPLATE_ASSEMBLE_XID" val="60656f734054ed1e2fb80abb"/>
  <p:tag name="KSO_WM_TEMPLATE_ASSEMBLE_GROUPID" val="60656f734054ed1e2fb80abb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846*139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2"/>
  <p:tag name="KSO_WM_UNIT_ID" val="diagram20214364_1*d*2"/>
  <p:tag name="KSO_WM_TEMPLATE_CATEGORY" val="diagram"/>
  <p:tag name="KSO_WM_TEMPLATE_INDEX" val="20214364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1d8e35f120694c3fa8c76fcd6133beb9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df93c760d4954e0bb6e1287151d5f941"/>
  <p:tag name="KSO_WM_TEMPLATE_ASSEMBLE_XID" val="60656f734054ed1e2fb80abb"/>
  <p:tag name="KSO_WM_TEMPLATE_ASSEMBLE_GROUPID" val="60656f734054ed1e2fb80abb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846*139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14364_1*d*1"/>
  <p:tag name="KSO_WM_TEMPLATE_CATEGORY" val="diagram"/>
  <p:tag name="KSO_WM_TEMPLATE_INDEX" val="20214364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76343d590522453db2b131b066ba4c27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2691d720ecbe426eb771cac94d1cb4ec"/>
  <p:tag name="KSO_WM_TEMPLATE_ASSEMBLE_XID" val="60656f734054ed1e2fb80abb"/>
  <p:tag name="KSO_WM_TEMPLATE_ASSEMBLE_GROUPID" val="60656f734054ed1e2fb80abb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17192"/>
  <p:tag name="KSO_WM_SLIDE_ID" val="diagram20217192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64*384"/>
  <p:tag name="KSO_WM_SLIDE_POSITION" val="48*72"/>
  <p:tag name="KSO_WM_TAG_VERSION" val="1.0"/>
  <p:tag name="KSO_WM_SLIDE_LAYOUT" val="a_d_f"/>
  <p:tag name="KSO_WM_SLIDE_LAYOUT_CNT" val="1_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6:17:35&quot;,&quot;maxSize&quot;:{&quot;size1&quot;:26.699999999999999},&quot;minSize&quot;:{&quot;size1&quot;:20},&quot;normalSize&quot;:{&quot;size1&quot;:20},&quot;subLayout&quot;:[{&quot;id&quot;:&quot;2021-04-01T16:17:35&quot;,&quot;margin&quot;:{&quot;bottom&quot;:0.026000002399086952,&quot;left&quot;:1.6929999589920044,&quot;right&quot;:1.6929999589920044,&quot;top&quot;:1.6929999589920044},&quot;type&quot;:0},{&quot;direction&quot;:1,&quot;id&quot;:&quot;2021-04-01T16:17:35&quot;,&quot;maxSize&quot;:{&quot;size1&quot;:62.5},&quot;minSize&quot;:{&quot;size1&quot;:30},&quot;normalSize&quot;:{&quot;size1&quot;:30.000104166666667},&quot;subLayout&quot;:[{&quot;id&quot;:&quot;2021-04-01T16:17:35&quot;,&quot;margin&quot;:{&quot;bottom&quot;:2.5399999618530273,&quot;left&quot;:2.9630000591278076,&quot;right&quot;:0.026000002399086952,&quot;top&quot;:2.0899999141693115},&quot;type&quot;:0},{&quot;id&quot;:&quot;2021-04-01T16:17:35&quot;,&quot;margin&quot;:{&quot;bottom&quot;:2.5399999618530273,&quot;left&quot;:2.9630000591278076,&quot;right&quot;:2.5399999618530273,&quot;top&quot;:2.1170001029968262},&quot;type&quot;:0}],&quot;type&quot;:0}],&quot;type&quot;:0}"/>
  <p:tag name="KSO_WM_SLIDE_CAN_ADD_NAVIGATION" val="1"/>
  <p:tag name="KSO_WM_SLIDE_BACKGROUND" val="[&quot;general&quot;]"/>
  <p:tag name="KSO_WM_SLIDE_RATIO" val="1.777778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5ee1ca4d6848d78f644aec"/>
  <p:tag name="KSO_WM_CHIP_FILLPROP" val="[[{&quot;text_align&quot;:&quot;lt&quot;,&quot;text_direction&quot;:&quot;horizontal&quot;,&quot;support_big_font&quot;:false,&quot;picture_toward&quot;:0,&quot;picture_dockside&quot;:[],&quot;fill_id&quot;:&quot;fbc1d1c81b9c4bca8f09873cfc4ac6db&quot;,&quot;fill_align&quot;:&quot;lt&quot;,&quot;chip_types&quot;:[&quot;header&quot;]},{&quot;text_align&quot;:&quot;lm&quot;,&quot;text_direction&quot;:&quot;horizontal&quot;,&quot;support_big_font&quot;:false,&quot;picture_toward&quot;:0,&quot;picture_dockside&quot;:[],&quot;fill_id&quot;:&quot;2309cd69c72c4ec9add97218b8be879d&quot;,&quot;fill_align&quot;:&quot;cm&quot;,&quot;chip_types&quot;:[&quot;text&quot;,&quot;picture&quot;]},{&quot;text_align&quot;:&quot;lm&quot;,&quot;text_direction&quot;:&quot;horizontal&quot;,&quot;support_big_font&quot;:false,&quot;picture_toward&quot;:0,&quot;picture_dockside&quot;:[],&quot;fill_id&quot;:&quot;f9453295f896499082c4596d22b07337&quot;,&quot;fill_align&quot;:&quot;cm&quot;,&quot;chip_types&quot;:[&quot;text&quot;,&quot;picture&quot;]}]]"/>
  <p:tag name="KSO_WM_CHIP_DECFILLPROP" val="[]"/>
  <p:tag name="KSO_WM_CHIP_GROUPID" val="5f5ee1ca4d6848d78f644aec"/>
  <p:tag name="KSO_WM_SLIDE_BK_DARK_LIGHT" val="2"/>
  <p:tag name="KSO_WM_SLIDE_BACKGROUND_TYPE" val="general"/>
  <p:tag name="KSO_WM_SLIDE_SUPPORT_FEATURE_TYPE" val="0"/>
  <p:tag name="KSO_WM_TEMPLATE_ASSEMBLE_XID" val="606570714054ed1e2fb8154f"/>
  <p:tag name="KSO_WM_TEMPLATE_ASSEMBLE_GROUPID" val="606570714054ed1e2fb8154f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  <p:tag name="KSO_WM_SLIDE_BACKGROUND_TYPE" val="general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  <p:tag name="KSO_WM_SLIDE_BACKGROUND_TYPE" val="general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7192_1*i*1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9e2890beb4c6423d85b29abe35ef0e70"/>
  <p:tag name="KSO_WM_UNIT_DECORATE_INFO" val="{&quot;DecorateInfoH&quot;:{&quot;IsAbs&quot;:false},&quot;DecorateInfoW&quot;:{&quot;IsAbs&quot;:false},&quot;DecorateInfoX&quot;:{&quot;IsAbs&quot;:true,&quot;Pos&quot;:2},&quot;DecorateInfoY&quot;:{&quot;IsAbs&quot;:true,&quot;Pos&quot;:2},&quot;ReferentInfo&quot;:{&quot;Id&quot;:&quot;542afa868e524318ad90492eabae4b76&quot;,&quot;X&quot;:{&quot;Pos&quot;:2},&quot;Y&quot;:{&quot;Pos&quot;:2}},&quot;whChangeMode&quot;:1}"/>
  <p:tag name="KSO_WM_CHIP_GROUPID" val="5f5ee1ca4d6848d78f644aec"/>
  <p:tag name="KSO_WM_CHIP_XID" val="5f5ee1ca4d6848d78f644aec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14054ed1e2fb8154f"/>
  <p:tag name="KSO_WM_TEMPLATE_ASSEMBLE_GROUPID" val="606570714054ed1e2fb8154f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17192_1*i*2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47bc27af63754e3cb6a3f7d60dabdaf7"/>
  <p:tag name="KSO_WM_UNIT_DECORATE_INFO" val="{&quot;DecorateInfoH&quot;:{&quot;IsAbs&quot;:false},&quot;DecorateInfoW&quot;:{&quot;IsAbs&quot;:false},&quot;DecorateInfoX&quot;:{&quot;IsAbs&quot;:true,&quot;Pos&quot;:2},&quot;DecorateInfoY&quot;:{&quot;IsAbs&quot;:true,&quot;Pos&quot;:2},&quot;ReferentInfo&quot;:{&quot;Id&quot;:&quot;1b9cb26882964015b442d6d554c308f2&quot;,&quot;X&quot;:{&quot;Pos&quot;:2},&quot;Y&quot;:{&quot;Pos&quot;:2}},&quot;whChangeMode&quot;:1}"/>
  <p:tag name="KSO_WM_CHIP_GROUPID" val="5f5ee1ca4d6848d78f644aec"/>
  <p:tag name="KSO_WM_CHIP_XID" val="5f5ee1ca4d6848d78f644aec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14054ed1e2fb8154f"/>
  <p:tag name="KSO_WM_TEMPLATE_ASSEMBLE_GROUPID" val="606570714054ed1e2fb8154f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17192_1*i*3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1b9cb26882964015b442d6d554c308f2"/>
  <p:tag name="KSO_WM_UNIT_DECORATE_INFO" val="{&quot;DecorateInfoH&quot;:{&quot;IsAbs&quot;:false},&quot;DecorateInfoW&quot;:{&quot;IsAbs&quot;:false},&quot;DecorateInfoX&quot;:{&quot;IsAbs&quot;:true,&quot;Pos&quot;:1},&quot;DecorateInfoY&quot;:{&quot;IsAbs&quot;:true,&quot;Pos&quot;:1},&quot;ReferentInfo&quot;:{&quot;Id&quot;:&quot;9c16b46426c342b18da229898cc5acc7&quot;,&quot;X&quot;:{&quot;Pos&quot;:1},&quot;Y&quot;:{&quot;Pos&quot;:1}},&quot;whChangeMode&quot;:1}"/>
  <p:tag name="KSO_WM_CHIP_GROUPID" val="5f5ee1ca4d6848d78f644aec"/>
  <p:tag name="KSO_WM_CHIP_XID" val="5f5ee1ca4d6848d78f644aec"/>
  <p:tag name="KSO_WM_UNIT_FILL_FORE_SCHEMECOLOR_INDEX_BRIGHTNESS" val="0"/>
  <p:tag name="KSO_WM_UNIT_FILL_FORE_SCHEMECOLOR_INDEX" val="16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14054ed1e2fb8154f"/>
  <p:tag name="KSO_WM_TEMPLATE_ASSEMBLE_GROUPID" val="606570714054ed1e2fb8154f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17192_1*i*4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542afa868e524318ad90492eabae4b76"/>
  <p:tag name="KSO_WM_UNIT_DECORATE_INFO" val="{&quot;DecorateInfoH&quot;:{&quot;IsAbs&quot;:false},&quot;DecorateInfoW&quot;:{&quot;IsAbs&quot;:false},&quot;DecorateInfoX&quot;:{&quot;IsAbs&quot;:true,&quot;Pos&quot;:1},&quot;DecorateInfoY&quot;:{&quot;IsAbs&quot;:true,&quot;Pos&quot;:1},&quot;ReferentInfo&quot;:{&quot;Id&quot;:&quot;b3c72ed3a0a945029f876ca622a60e02&quot;,&quot;X&quot;:{&quot;Pos&quot;:1},&quot;Y&quot;:{&quot;Pos&quot;:1}},&quot;whChangeMode&quot;:1}"/>
  <p:tag name="KSO_WM_CHIP_GROUPID" val="5f5ee1ca4d6848d78f644aec"/>
  <p:tag name="KSO_WM_CHIP_XID" val="5f5ee1ca4d6848d78f644aec"/>
  <p:tag name="KSO_WM_UNIT_FILL_FORE_SCHEMECOLOR_INDEX_BRIGHTNESS" val="0"/>
  <p:tag name="KSO_WM_UNIT_FILL_FORE_SCHEMECOLOR_INDEX" val="16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14054ed1e2fb8154f"/>
  <p:tag name="KSO_WM_TEMPLATE_ASSEMBLE_GROUPID" val="606570714054ed1e2fb8154f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7192_1*a*1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03ef0db5274448488f559621d1f55583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18812f8695414068a37d63185777c219"/>
  <p:tag name="KSO_WM_UNIT_TEXT_FILL_FORE_SCHEMECOLOR_INDEX_BRIGHTNESS" val="0"/>
  <p:tag name="KSO_WM_UNIT_TEXT_FILL_FORE_SCHEMECOLOR_INDEX" val="13"/>
  <p:tag name="KSO_WM_UNIT_TEXT_FILL_TYPE" val="1"/>
  <p:tag name="KSO_WM_TEMPLATE_ASSEMBLE_XID" val="606570714054ed1e2fb8154f"/>
  <p:tag name="KSO_WM_TEMPLATE_ASSEMBLE_GROUPID" val="606570714054ed1e2fb8154f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7192_1*f*1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144"/>
  <p:tag name="KSO_WM_UNIT_SHOW_EDIT_AREA_INDICATION" val="1"/>
  <p:tag name="KSO_WM_CHIP_GROUPID" val="5e6b05596848fb12bee65ac8"/>
  <p:tag name="KSO_WM_CHIP_XID" val="5e6b05596848fb12bee65aca"/>
  <p:tag name="KSO_WM_UNIT_DEC_AREA_ID" val="9c16b46426c342b18da229898cc5acc7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7e3334cceaf14bca956224a93a2e8cb9"/>
  <p:tag name="KSO_WM_UNIT_SUPPORT_UNIT_TYPE" val="[&quot;d&quot;]"/>
  <p:tag name="KSO_WM_UNIT_TEXT_FILL_FORE_SCHEMECOLOR_INDEX_BRIGHTNESS" val="0.25"/>
  <p:tag name="KSO_WM_UNIT_TEXT_FILL_FORE_SCHEMECOLOR_INDEX" val="13"/>
  <p:tag name="KSO_WM_UNIT_TEXT_FILL_TYPE" val="1"/>
  <p:tag name="KSO_WM_TEMPLATE_ASSEMBLE_XID" val="606570714054ed1e2fb8154f"/>
  <p:tag name="KSO_WM_TEMPLATE_ASSEMBLE_GROUPID" val="606570714054ed1e2fb8154f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846*1269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17192_1*d*1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b3c72ed3a0a945029f876ca622a60e02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34ebd5e22a8e4b4b9a2fd03c1c15e1ca"/>
  <p:tag name="KSO_WM_UNIT_SUPPORT_UNIT_TYPE" val="[&quot;d&quot;]"/>
  <p:tag name="KSO_WM_TEMPLATE_ASSEMBLE_XID" val="606570714054ed1e2fb8154f"/>
  <p:tag name="KSO_WM_TEMPLATE_ASSEMBLE_GROUPID" val="606570714054ed1e2fb8154f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17192_1*i*3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1b9cb26882964015b442d6d554c308f2"/>
  <p:tag name="KSO_WM_UNIT_DECORATE_INFO" val="{&quot;DecorateInfoH&quot;:{&quot;IsAbs&quot;:false},&quot;DecorateInfoW&quot;:{&quot;IsAbs&quot;:false},&quot;DecorateInfoX&quot;:{&quot;IsAbs&quot;:true,&quot;Pos&quot;:1},&quot;DecorateInfoY&quot;:{&quot;IsAbs&quot;:true,&quot;Pos&quot;:1},&quot;ReferentInfo&quot;:{&quot;Id&quot;:&quot;9c16b46426c342b18da229898cc5acc7&quot;,&quot;X&quot;:{&quot;Pos&quot;:1},&quot;Y&quot;:{&quot;Pos&quot;:1}},&quot;whChangeMode&quot;:1}"/>
  <p:tag name="KSO_WM_CHIP_GROUPID" val="5f5ee1ca4d6848d78f644aec"/>
  <p:tag name="KSO_WM_CHIP_XID" val="5f5ee1ca4d6848d78f644aec"/>
  <p:tag name="KSO_WM_UNIT_FILL_FORE_SCHEMECOLOR_INDEX_BRIGHTNESS" val="0"/>
  <p:tag name="KSO_WM_UNIT_FILL_FORE_SCHEMECOLOR_INDEX" val="16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14054ed1e2fb8154f"/>
  <p:tag name="KSO_WM_TEMPLATE_ASSEMBLE_GROUPID" val="606570714054ed1e2fb8154f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17192_1*i*2"/>
  <p:tag name="KSO_WM_TEMPLATE_CATEGORY" val="diagram"/>
  <p:tag name="KSO_WM_TEMPLATE_INDEX" val="2021719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47bc27af63754e3cb6a3f7d60dabdaf7"/>
  <p:tag name="KSO_WM_UNIT_DECORATE_INFO" val="{&quot;DecorateInfoH&quot;:{&quot;IsAbs&quot;:false},&quot;DecorateInfoW&quot;:{&quot;IsAbs&quot;:false},&quot;DecorateInfoX&quot;:{&quot;IsAbs&quot;:true,&quot;Pos&quot;:2},&quot;DecorateInfoY&quot;:{&quot;IsAbs&quot;:true,&quot;Pos&quot;:2},&quot;ReferentInfo&quot;:{&quot;Id&quot;:&quot;1b9cb26882964015b442d6d554c308f2&quot;,&quot;X&quot;:{&quot;Pos&quot;:2},&quot;Y&quot;:{&quot;Pos&quot;:2}},&quot;whChangeMode&quot;:1}"/>
  <p:tag name="KSO_WM_CHIP_GROUPID" val="5f5ee1ca4d6848d78f644aec"/>
  <p:tag name="KSO_WM_CHIP_XID" val="5f5ee1ca4d6848d78f644aec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14054ed1e2fb8154f"/>
  <p:tag name="KSO_WM_TEMPLATE_ASSEMBLE_GROUPID" val="606570714054ed1e2fb8154f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15180"/>
  <p:tag name="KSO_WM_SLIDE_ID" val="diagram2021518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SLIDE_LAYOUT" val="a_d_f"/>
  <p:tag name="KSO_WM_SLIDE_LAYOUT_CNT" val="1_2_1"/>
  <p:tag name="KSO_WM_TEMPLATE_THUMBS_INDEX" val="1、4、7、12、13、14、15、16、17、18、20、24、25、28、33、36、40、43、44"/>
  <p:tag name="KSO_WM_SLIDE_BACKGROUND" val="[&quot;general&quot;]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0fcc7605e68e5c80755dc3 "/>
  <p:tag name="KSO_WM_CHIP_FILLPROP" val="[[{&quot;text_align&quot;:&quot;lm&quot;,&quot;text_direction&quot;:&quot;horizontal&quot;,&quot;support_big_font&quot;:false,&quot;fill_id&quot;:&quot;c427251cb9fa4f5abcbf0d4d87c62116&quot;,&quot;fill_align&quot;:&quot;lm&quot;,&quot;chip_types&quot;:[&quot;header&quot;]},{&quot;text_align&quot;:&quot;lm&quot;,&quot;text_direction&quot;:&quot;horizontal&quot;,&quot;support_features&quot;:[&quot;collage&quot;,&quot;carousel&quot;,&quot;creativecrop&quot;],&quot;support_big_font&quot;:false,&quot;fill_id&quot;:&quot;6185dfe2f69e4b33b276efb1f6396f29&quot;,&quot;fill_align&quot;:&quot;lm&quot;,&quot;chip_types&quot;:[&quot;diagram&quot;,&quot;pictext&quot;,&quot;picture&quot;,&quot;chart&quot;,&quot;table&quot;,&quot;video&quot;]},{&quot;text_align&quot;:&quot;lm&quot;,&quot;text_direction&quot;:&quot;horizontal&quot;,&quot;support_big_font&quot;:false,&quot;fill_id&quot;:&quot;d87aa51092b94ad1b53f0ca131f68eba&quot;,&quot;fill_align&quot;:&quot;lm&quot;,&quot;chip_types&quot;:[&quot;pictext&quot;,&quot;text&quot;,&quot;picture&quot;,&quot;table&quot;]},{&quot;text_align&quot;:&quot;lm&quot;,&quot;text_direction&quot;:&quot;horizontal&quot;,&quot;support_big_font&quot;:false,&quot;fill_id&quot;:&quot;887854800e6440bda1727bc371133c2a&quot;,&quot;fill_align&quot;:&quot;lm&quot;,&quot;chip_types&quot;:[&quot;pictext&quot;,&quot;text&quot;,&quot;picture&quot;,&quot;table&quot;]}],[{&quot;text_align&quot;:&quot;lm&quot;,&quot;text_direction&quot;:&quot;horizontal&quot;,&quot;support_big_font&quot;:false,&quot;fill_id&quot;:&quot;c427251cb9fa4f5abcbf0d4d87c62116&quot;,&quot;fill_align&quot;:&quot;lm&quot;,&quot;chip_types&quot;:[&quot;header&quot;]},{&quot;text_align&quot;:&quot;lm&quot;,&quot;text_direction&quot;:&quot;horizontal&quot;,&quot;support_big_font&quot;:false,&quot;fill_id&quot;:&quot;6185dfe2f69e4b33b276efb1f6396f29&quot;,&quot;fill_align&quot;:&quot;lm&quot;,&quot;chip_types&quot;:[&quot;text&quot;]},{&quot;text_align&quot;:&quot;lm&quot;,&quot;text_direction&quot;:&quot;horizontal&quot;,&quot;support_big_font&quot;:false,&quot;fill_id&quot;:&quot;d87aa51092b94ad1b53f0ca131f68eba&quot;,&quot;fill_align&quot;:&quot;lm&quot;,&quot;chip_types&quot;:[&quot;pictext&quot;,&quot;picture&quot;,&quot;table&quot;]},{&quot;text_align&quot;:&quot;lm&quot;,&quot;text_direction&quot;:&quot;horizontal&quot;,&quot;support_big_font&quot;:false,&quot;fill_id&quot;:&quot;887854800e6440bda1727bc371133c2a&quot;,&quot;fill_align&quot;:&quot;lm&quot;,&quot;chip_types&quot;:[&quot;pictext&quot;,&quot;picture&quot;,&quot;table&quot;]}]]"/>
  <p:tag name="KSO_WM_SLIDE_SIZE" val="888*492"/>
  <p:tag name="KSO_WM_SLIDE_POSITION" val="36*24"/>
  <p:tag name="FIXED_XID_TMP" val="5f5ee1ca4d6848d78f644aed"/>
  <p:tag name="KSO_WM_CHIP_DECFILLPROP" val="[]"/>
  <p:tag name="KSO_WM_CHIP_GROUPID" val="5f0fcc7605e68e5c80755dc2"/>
  <p:tag name="KSO_WM_SLIDE_BK_DARK_LIGHT" val="2"/>
  <p:tag name="KSO_WM_SLIDE_BACKGROUND_TYPE" val="general"/>
  <p:tag name="KSO_WM_SLIDE_SUPPORT_FEATURE_TYPE" val="0"/>
  <p:tag name="KSO_WM_TEMPLATE_ASSEMBLE_XID" val="60656fa54054ed1e2fb80e24"/>
  <p:tag name="KSO_WM_TEMPLATE_ASSEMBLE_GROUPID" val="60656fa54054ed1e2fb80e2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57:46&quot;,&quot;maxSize&quot;:{&quot;size1&quot;:15.699999999999999},&quot;minSize&quot;:{&quot;size1&quot;:15.699999999999999},&quot;normalSize&quot;:{&quot;size1&quot;:15.699999999999999},&quot;subLayout&quot;:[{&quot;id&quot;:&quot;2021-04-01T15:57:46&quot;,&quot;margin&quot;:{&quot;bottom&quot;:0.026000002399086952,&quot;left&quot;:1.2699999809265137,&quot;right&quot;:1.2699999809265137,&quot;top&quot;:0.84700000286102295},&quot;type&quot;:0},{&quot;direction&quot;:1,&quot;id&quot;:&quot;2021-04-01T15:57:46&quot;,&quot;maxSize&quot;:{&quot;size1&quot;:58.699647313340272},&quot;minSize&quot;:{&quot;size1&quot;:42.499647313340269},&quot;normalSize&quot;:{&quot;size1&quot;:43.387147313340279},&quot;subLayout&quot;:[{&quot;id&quot;:&quot;2021-04-01T15:57:46&quot;,&quot;margin&quot;:{&quot;bottom&quot;:0.84700000286102295,&quot;left&quot;:1.2699999809265137,&quot;right&quot;:0.81999999284744263,&quot;top&quot;:0.81999999284744263},&quot;type&quot;:0},{&quot;id&quot;:&quot;2021-04-01T15:57:46&quot;,&quot;maxSize&quot;:{&quot;size1&quot;:47.399999999999999},&quot;minSize&quot;:{&quot;size1&quot;:47.399999999999999},&quot;normalSize&quot;:{&quot;size1&quot;:47.399999999999999},&quot;subLayout&quot;:[{&quot;id&quot;:&quot;2021-04-01T15:57:46&quot;,&quot;margin&quot;:{&quot;bottom&quot;:0.026000002399086952,&quot;left&quot;:0.026000002399086952,&quot;right&quot;:1.2699999809265137,&quot;top&quot;:0.81999999284744263},&quot;type&quot;:0},{&quot;id&quot;:&quot;2021-04-01T15:57:46&quot;,&quot;margin&quot;:{&quot;bottom&quot;:0.84700000286102295,&quot;left&quot;:0.026000002399086952,&quot;right&quot;:1.2699999809265137,&quot;top&quot;:0.81999999284744263},&quot;type&quot;:0}],&quot;type&quot;:0}],&quot;type&quot;:0}],&quot;type&quot;:0}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  <p:tag name="KSO_WM_SLIDE_BACKGROUND_TYPE" val="general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  <p:tag name="KSO_WM_SLIDE_BACKGROUND_TYPE" val="general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5180_1*a*1"/>
  <p:tag name="KSO_WM_TEMPLATE_CATEGORY" val="diagram"/>
  <p:tag name="KSO_WM_TEMPLATE_INDEX" val="20215180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98a8861254c74da99bc08590e9ac78d3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2ffde08a38254fdc936d7a97ed9c57e8"/>
  <p:tag name="KSO_WM_UNIT_TEXT_FILL_FORE_SCHEMECOLOR_INDEX_BRIGHTNESS" val="0"/>
  <p:tag name="KSO_WM_UNIT_TEXT_FILL_FORE_SCHEMECOLOR_INDEX" val="13"/>
  <p:tag name="KSO_WM_UNIT_TEXT_FILL_TYPE" val="1"/>
  <p:tag name="KSO_WM_TEMPLATE_ASSEMBLE_XID" val="60656fa54054ed1e2fb80e24"/>
  <p:tag name="KSO_WM_TEMPLATE_ASSEMBLE_GROUPID" val="60656fa54054ed1e2fb80e24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；无论是传播观点、知识分享还是汇报工作，内容的详尽固然重要，但请一定注意信息框架的清晰，这样才能使内容层次分明，页面简洁易读。如果您的内容确实非常重要又难以精简，也请使用分段处理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5180_1*f*1"/>
  <p:tag name="KSO_WM_TEMPLATE_CATEGORY" val="diagram"/>
  <p:tag name="KSO_WM_TEMPLATE_INDEX" val="2021518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350"/>
  <p:tag name="KSO_WM_UNIT_SHOW_EDIT_AREA_INDICATION" val="1"/>
  <p:tag name="KSO_WM_CHIP_GROUPID" val="5e6b05596848fb12bee65ac8"/>
  <p:tag name="KSO_WM_CHIP_XID" val="5e6b05596848fb12bee65aca"/>
  <p:tag name="KSO_WM_UNIT_DEC_AREA_ID" val="00bcee39a96c4274baf2f5b836fb1e19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a7a9613e6a0b486f9f2935a94a6ee036"/>
  <p:tag name="KSO_WM_UNIT_TEXT_FILL_FORE_SCHEMECOLOR_INDEX_BRIGHTNESS" val="0.25"/>
  <p:tag name="KSO_WM_UNIT_TEXT_FILL_FORE_SCHEMECOLOR_INDEX" val="13"/>
  <p:tag name="KSO_WM_UNIT_TEXT_FILL_TYPE" val="1"/>
  <p:tag name="KSO_WM_TEMPLATE_ASSEMBLE_XID" val="60656fa54054ed1e2fb80e24"/>
  <p:tag name="KSO_WM_TEMPLATE_ASSEMBLE_GROUPID" val="60656fa54054ed1e2fb80e24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677*1269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2"/>
  <p:tag name="KSO_WM_UNIT_ID" val="diagram20215180_1*d*2"/>
  <p:tag name="KSO_WM_TEMPLATE_CATEGORY" val="diagram"/>
  <p:tag name="KSO_WM_TEMPLATE_INDEX" val="20215180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376a0051ecf2413a92948377f38ff790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0f0ea370d221433c8363a927493ac50e"/>
  <p:tag name="KSO_WM_UNIT_SUPPORT_UNIT_TYPE" val="[&quot;d&quot;,&quot;β&quot;]"/>
  <p:tag name="KSO_WM_TEMPLATE_ASSEMBLE_XID" val="60656fa54054ed1e2fb80e24"/>
  <p:tag name="KSO_WM_TEMPLATE_ASSEMBLE_GROUPID" val="60656fa54054ed1e2fb80e24"/>
  <p:tag name="KSO_WM_UNIT_PICTURE_CLIP_FLAG" val="0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677*1269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15180_1*d*1"/>
  <p:tag name="KSO_WM_TEMPLATE_CATEGORY" val="diagram"/>
  <p:tag name="KSO_WM_TEMPLATE_INDEX" val="20215180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34ac627440a3412389ab76e3c1ef6c54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0105118426d84040b89c13e701898349"/>
  <p:tag name="KSO_WM_UNIT_SUPPORT_UNIT_TYPE" val="[&quot;d&quot;,&quot;β&quot;]"/>
  <p:tag name="KSO_WM_TEMPLATE_ASSEMBLE_XID" val="60656fa54054ed1e2fb80e24"/>
  <p:tag name="KSO_WM_TEMPLATE_ASSEMBLE_GROUPID" val="60656fa54054ed1e2fb80e24"/>
  <p:tag name="KSO_WM_UNIT_PICTURE_CLIP_FLAG" val="0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08744"/>
  <p:tag name="KSO_WM_SLIDE_ID" val="diagram20208744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SLIDE_LAYOUT" val="a_d_f"/>
  <p:tag name="KSO_WM_SLIDE_LAYOUT_CNT" val="1_1_1"/>
  <p:tag name="KSO_WM_TEMPLATE_THUMBS_INDEX" val="1、4、7、12、13、14、15、16、17、18、20、24、25、28、33、36、40、43、44"/>
  <p:tag name="KSO_WM_SLIDE_BACKGROUND" val="[&quot;navigation&quot;]"/>
  <p:tag name="KSO_WM_SLIDE_RATIO" val="1.777778"/>
  <p:tag name="KSO_WM_CHIP_INFOS" val="{&quot;type&quot;:0,&quot;layout_type&quot;:&quot;navigation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f0a4b5978989e612c8e8ac"/>
  <p:tag name="KSO_WM_CHIP_FILLPROP" val="[[{&quot;text_align&quot;:&quot;lm&quot;,&quot;text_direction&quot;:&quot;horizontal&quot;,&quot;support_big_font&quot;:false,&quot;fill_id&quot;:&quot;cd03df5ee0584837a79d35639eea6c03&quot;,&quot;fill_align&quot;:&quot;lm&quot;,&quot;chip_types&quot;:[&quot;header&quot;]},{&quot;text_align&quot;:&quot;lb&quot;,&quot;text_direction&quot;:&quot;horizontal&quot;,&quot;support_features&quot;:[&quot;collage&quot;],&quot;support_big_font&quot;:false,&quot;fill_id&quot;:&quot;9113085b8c654bdeb5f5fecb8607365a&quot;,&quot;fill_align&quot;:&quot;lb&quot;,&quot;chip_types&quot;:[&quot;text&quot;,&quot;picture&quot;,&quot;chart&quot;,&quot;table&quot;]},{&quot;text_align&quot;:&quot;lt&quot;,&quot;text_direction&quot;:&quot;horizontal&quot;,&quot;support_features&quot;:[&quot;collage&quot;],&quot;support_big_font&quot;:false,&quot;fill_id&quot;:&quot;7a6a73ea8e8b41df8343fdbffbc453d4&quot;,&quot;fill_align&quot;:&quot;lt&quot;,&quot;chip_types&quot;:[&quot;text&quot;,&quot;picture&quot;,&quot;chart&quot;,&quot;table&quot;]}]]"/>
  <p:tag name="KSO_WM_SLIDE_SIZE" val="960*516"/>
  <p:tag name="KSO_WM_SLIDE_POSITION" val="0*0"/>
  <p:tag name="FIXED_XID_TMP" val="5f5ee1ca4d6848d78f644aed"/>
  <p:tag name="KSO_WM_CHIP_DECFILLPROP" val="[]"/>
  <p:tag name="KSO_WM_CHIP_GROUPID" val="5ef0a4b5978989e612c8e8ab"/>
  <p:tag name="KSO_WM_SLIDE_BK_DARK_LIGHT" val="2"/>
  <p:tag name="KSO_WM_SLIDE_BACKGROUND_TYPE" val="navigation"/>
  <p:tag name="KSO_WM_SLIDE_SUPPORT_FEATURE_TYPE" val="1"/>
  <p:tag name="KSO_WM_TEMPLATE_ASSEMBLE_XID" val="60656f5f4054ed1e2fb808c6"/>
  <p:tag name="KSO_WM_TEMPLATE_ASSEMBLE_GROUPID" val="60656f5f4054ed1e2fb808c6"/>
  <p:tag name="KSO_WM_SLIDE_CAN_ADD_NAVIGATION" val="1"/>
  <p:tag name="KSO_WM_SLIDE_LAYOUT_INFO" val="{&quot;id&quot;:&quot;2021-04-01T15:42:41&quot;,&quot;maxSize&quot;:{&quot;size1&quot;:13.5},&quot;minSize&quot;:{&quot;size1&quot;:13.5},&quot;normalSize&quot;:{&quot;size1&quot;:13.5},&quot;subLayout&quot;:[{&quot;backgroundInfo&quot;:[{&quot;bottom&quot;:0,&quot;bottomAbs&quot;:false,&quot;left&quot;:0,&quot;leftAbs&quot;:false,&quot;right&quot;:0,&quot;rightAbs&quot;:false,&quot;top&quot;:0,&quot;topAbs&quot;:false,&quot;type&quot;:&quot;navigation&quot;}],&quot;id&quot;:&quot;2021-04-01T15:42:41&quot;,&quot;margin&quot;:{&quot;bottom&quot;:0.44999998807907104,&quot;left&quot;:1.2699999809265137,&quot;right&quot;:1.2699999809265137,&quot;top&quot;:0.42300000786781311},&quot;type&quot;:0},{&quot;id&quot;:&quot;2021-04-01T15:42:41&quot;,&quot;maxSize&quot;:{&quot;size1&quot;:58.700000000000003},&quot;minSize&quot;:{&quot;size1&quot;:46.200000000000003},&quot;normalSize&quot;:{&quot;size1&quot;:46.368593448940274},&quot;subLayout&quot;:[{&quot;id&quot;:&quot;2021-04-01T15:42:41&quot;,&quot;margin&quot;:{&quot;bottom&quot;:0.81999999284744263,&quot;left&quot;:1.6929999589920044,&quot;right&quot;:1.6929999589920044,&quot;top&quot;:0.81999999284744263},&quot;type&quot;:0},{&quot;id&quot;:&quot;2021-04-01T15:42:41&quot;,&quot;margin&quot;:{&quot;bottom&quot;:0.84700000286102295,&quot;left&quot;:1.6929999589920044,&quot;right&quot;:1.6929999589920044,&quot;top&quot;:0.026000002399086952},&quot;type&quot;:0}],&quot;type&quot;:0}],&quot;type&quot;:0}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40bfe267d3334c11944186f2a1e6bfd5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8b3a91d11ba4541beac6d4af0387da9"/>
  <p:tag name="KSO_WM_SLIDE_BACKGROUND_TYPE" val="navigation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903a31375e834f99b2b0faac886dd7f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bede64d39c4b4590a6ceb06c4a1bb184"/>
  <p:tag name="KSO_WM_SLIDE_BACKGROUND_TYPE" val="navigation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6aebec42cf024bf88d3fc0030db2d58a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d35dcf9d0c5424285da80e121248322"/>
  <p:tag name="KSO_WM_SLIDE_BACKGROUND_TYPE" val="navigation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8744_1*a*1"/>
  <p:tag name="KSO_WM_TEMPLATE_CATEGORY" val="diagram"/>
  <p:tag name="KSO_WM_TEMPLATE_INDEX" val="20208744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a05a1aae89004386b4b28ee62d77eae1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448631972b0a4841a8cc4d57dfb1727e"/>
  <p:tag name="KSO_WM_UNIT_TEXT_FILL_FORE_SCHEMECOLOR_INDEX_BRIGHTNESS" val="0"/>
  <p:tag name="KSO_WM_UNIT_TEXT_FILL_FORE_SCHEMECOLOR_INDEX" val="13"/>
  <p:tag name="KSO_WM_UNIT_TEXT_FILL_TYPE" val="1"/>
  <p:tag name="KSO_WM_TEMPLATE_ASSEMBLE_XID" val="60656f5f4054ed1e2fb808c6"/>
  <p:tag name="KSO_WM_TEMPLATE_ASSEMBLE_GROUPID" val="60656f5f4054ed1e2fb808c6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；无论是传播观点、知识分享还是汇报工作，内容的详尽固然重要，但请一定注意信息框架的清晰，这样才能使内容层次分明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8744_1*f*1"/>
  <p:tag name="KSO_WM_TEMPLATE_CATEGORY" val="diagram"/>
  <p:tag name="KSO_WM_TEMPLATE_INDEX" val="20208744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344"/>
  <p:tag name="KSO_WM_UNIT_SHOW_EDIT_AREA_INDICATION" val="1"/>
  <p:tag name="KSO_WM_CHIP_GROUPID" val="5e6b05596848fb12bee65ac8"/>
  <p:tag name="KSO_WM_CHIP_XID" val="5e6b05596848fb12bee65aca"/>
  <p:tag name="KSO_WM_UNIT_DEC_AREA_ID" val="49640a60115e4731b193f0f7d575a1be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24ab1ea0532d4d2d9e68b54a459dc518"/>
  <p:tag name="KSO_WM_UNIT_SUPPORT_UNIT_TYPE" val="[&quot;d&quot;,&quot;α&quot;,&quot;β&quot;]"/>
  <p:tag name="KSO_WM_UNIT_TEXT_FILL_FORE_SCHEMECOLOR_INDEX_BRIGHTNESS" val="0.25"/>
  <p:tag name="KSO_WM_UNIT_TEXT_FILL_FORE_SCHEMECOLOR_INDEX" val="13"/>
  <p:tag name="KSO_WM_UNIT_TEXT_FILL_TYPE" val="1"/>
  <p:tag name="KSO_WM_TEMPLATE_ASSEMBLE_XID" val="60656f5f4054ed1e2fb808c6"/>
  <p:tag name="KSO_WM_TEMPLATE_ASSEMBLE_GROUPID" val="60656f5f4054ed1e2fb808c6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592*304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8744_1*d*1"/>
  <p:tag name="KSO_WM_TEMPLATE_CATEGORY" val="diagram"/>
  <p:tag name="KSO_WM_TEMPLATE_INDEX" val="20208744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2ce4bed2c84e41a0aa65f1c85a667a5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275cc77bfd28484093510e578c371c8d"/>
  <p:tag name="KSO_WM_UNIT_SUPPORT_UNIT_TYPE" val="[&quot;d&quot;,&quot;α&quot;,&quot;β&quot;]"/>
  <p:tag name="KSO_WM_TEMPLATE_ASSEMBLE_XID" val="60656f5f4054ed1e2fb808c6"/>
  <p:tag name="KSO_WM_TEMPLATE_ASSEMBLE_GROUPID" val="60656f5f4054ed1e2fb808c6"/>
  <p:tag name="KSO_WM_UNIT_PICTURE_CLIP_FLAG" val="0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14796"/>
  <p:tag name="KSO_WM_SLIDE_ID" val="diagram20214796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64*444"/>
  <p:tag name="KSO_WM_SLIDE_POSITION" val="48*48"/>
  <p:tag name="KSO_WM_TAG_VERSION" val="1.0"/>
  <p:tag name="KSO_WM_SLIDE_LAYOUT" val="a_d_f"/>
  <p:tag name="KSO_WM_SLIDE_LAYOUT_CNT" val="1_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56:14&quot;,&quot;maxSize&quot;:{&quot;size1&quot;:28.899672218605321},&quot;minSize&quot;:{&quot;size1&quot;:17.899672218605321},&quot;normalSize&quot;:{&quot;size1&quot;:23.233005551938657},&quot;subLayout&quot;:[{&quot;id&quot;:&quot;2021-04-01T15:56:14&quot;,&quot;margin&quot;:{&quot;bottom&quot;:0.026000002399086952,&quot;left&quot;:2.9630000591278076,&quot;right&quot;:1.6920000314712524,&quot;top&quot;:1.6929999589920044},&quot;type&quot;:0},{&quot;id&quot;:&quot;2021-04-01T15:56:14&quot;,&quot;maxSize&quot;:{&quot;size1&quot;:29.799573017809241},&quot;minSize&quot;:{&quot;size1&quot;:16.199573017809239},&quot;normalSize&quot;:{&quot;size1&quot;:24.272521346076715},&quot;subLayout&quot;:[{&quot;id&quot;:&quot;2021-04-01T15:56:14&quot;,&quot;margin&quot;:{&quot;bottom&quot;:0.026000002399086952,&quot;left&quot;:2.9630000591278076,&quot;right&quot;:1.6920000314712524,&quot;top&quot;:0.3970000147819519},&quot;type&quot;:0},{&quot;id&quot;:&quot;2021-04-01T15:56:14&quot;,&quot;margin&quot;:{&quot;bottom&quot;:1.6929999589920044,&quot;left&quot;:1.6929999589920044,&quot;right&quot;:1.6929999589920044,&quot;top&quot;:0.81999999284744263},&quot;type&quot;:0}],&quot;type&quot;:0}],&quot;type&quot;:0}"/>
  <p:tag name="KSO_WM_SLIDE_BACKGROUND" val="[&quot;general&quot;]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708d94747e3ea6e292a801"/>
  <p:tag name="KSO_WM_CHIP_FILLPROP" val="[[{&quot;text_align&quot;:&quot;lt&quot;,&quot;text_direction&quot;:&quot;horizontal&quot;,&quot;support_big_font&quot;:false,&quot;picture_toward&quot;:0,&quot;picture_dockside&quot;:[],&quot;fill_id&quot;:&quot;2cb183515b8641c9ace778787b879424&quot;,&quot;fill_align&quot;:&quot;lt&quot;,&quot;chip_types&quot;:[&quot;header&quot;]},{&quot;text_align&quot;:&quot;lt&quot;,&quot;text_direction&quot;:&quot;horizontal&quot;,&quot;support_big_font&quot;:false,&quot;picture_toward&quot;:0,&quot;picture_dockside&quot;:[],&quot;fill_id&quot;:&quot;9a6bdccd29e94bd69f8c779b7e642031&quot;,&quot;fill_align&quot;:&quot;lt&quot;,&quot;chip_types&quot;:[&quot;text&quot;]},{&quot;text_align&quot;:&quot;lt&quot;,&quot;text_direction&quot;:&quot;horizontal&quot;,&quot;support_features&quot;:[&quot;collage&quot;,&quot;carousel&quot;],&quot;support_big_font&quot;:false,&quot;picture_toward&quot;:0,&quot;picture_dockside&quot;:[],&quot;fill_id&quot;:&quot;577d36910ae04ab595296b66134fbb6f&quot;,&quot;fill_align&quot;:&quot;cm&quot;,&quot;chip_types&quot;:[&quot;diagram&quot;,&quot;text&quot;,&quot;picture&quot;,&quot;chart&quot;,&quot;table&quot;,&quot;video&quot;]}]]"/>
  <p:tag name="KSO_WM_CHIP_DECFILLPROP" val="[]"/>
  <p:tag name="KSO_WM_SLIDE_CAN_ADD_NAVIGATION" val="1"/>
  <p:tag name="KSO_WM_CHIP_GROUPID" val="5f708d94747e3ea6e292a800"/>
  <p:tag name="KSO_WM_SLIDE_BK_DARK_LIGHT" val="2"/>
  <p:tag name="KSO_WM_SLIDE_BACKGROUND_TYPE" val="general"/>
  <p:tag name="KSO_WM_SLIDE_SUPPORT_FEATURE_TYPE" val="3"/>
  <p:tag name="KSO_WM_TEMPLATE_ASSEMBLE_XID" val="60656fa04054ed1e2fb80d95"/>
  <p:tag name="KSO_WM_TEMPLATE_ASSEMBLE_GROUPID" val="60656fa04054ed1e2fb80d95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  <p:tag name="KSO_WM_SLIDE_BACKGROUND_TYPE" val="general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  <p:tag name="KSO_WM_SLIDE_BACKGROUND_TYPE" val="general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4796_1*i*1"/>
  <p:tag name="KSO_WM_TEMPLATE_CATEGORY" val="diagram"/>
  <p:tag name="KSO_WM_TEMPLATE_INDEX" val="20214796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25071e9ba4ac420a9b9c98504f2d225f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CHIP_GROUPID" val="5f708d94747e3ea6e292a800"/>
  <p:tag name="KSO_WM_CHIP_XID" val="5f708d94747e3ea6e292a80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0"/>
  <p:tag name="KSO_WM_TEMPLATE_ASSEMBLE_XID" val="60656fa04054ed1e2fb80d95"/>
  <p:tag name="KSO_WM_TEMPLATE_ASSEMBLE_GROUPID" val="60656fa04054ed1e2fb80d95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4796_1*a*1"/>
  <p:tag name="KSO_WM_TEMPLATE_CATEGORY" val="diagram"/>
  <p:tag name="KSO_WM_TEMPLATE_INDEX" val="20214796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f7333a96228542d98d85b7ba28a2e544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ef488f7a9b7b428182a3dc3c96efbe67"/>
  <p:tag name="KSO_WM_UNIT_TEXT_FILL_FORE_SCHEMECOLOR_INDEX_BRIGHTNESS" val="0"/>
  <p:tag name="KSO_WM_UNIT_TEXT_FILL_FORE_SCHEMECOLOR_INDEX" val="13"/>
  <p:tag name="KSO_WM_UNIT_TEXT_FILL_TYPE" val="1"/>
  <p:tag name="KSO_WM_TEMPLATE_ASSEMBLE_XID" val="60656fa04054ed1e2fb80d95"/>
  <p:tag name="KSO_WM_TEMPLATE_ASSEMBLE_GROUPID" val="60656fa04054ed1e2fb80d95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4796_1*f*1"/>
  <p:tag name="KSO_WM_TEMPLATE_CATEGORY" val="diagram"/>
  <p:tag name="KSO_WM_TEMPLATE_INDEX" val="20214796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82"/>
  <p:tag name="KSO_WM_UNIT_SHOW_EDIT_AREA_INDICATION" val="1"/>
  <p:tag name="KSO_WM_CHIP_GROUPID" val="5e6b05596848fb12bee65ac8"/>
  <p:tag name="KSO_WM_CHIP_XID" val="5e6b05596848fb12bee65aca"/>
  <p:tag name="KSO_WM_UNIT_DEC_AREA_ID" val="6362bfb3d28343eeb7b9f042896a9d33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16cafff332fa4e3daae12bb33521c3e5"/>
  <p:tag name="KSO_WM_UNIT_TEXT_FILL_FORE_SCHEMECOLOR_INDEX_BRIGHTNESS" val="0.25"/>
  <p:tag name="KSO_WM_UNIT_TEXT_FILL_FORE_SCHEMECOLOR_INDEX" val="13"/>
  <p:tag name="KSO_WM_UNIT_TEXT_FILL_TYPE" val="1"/>
  <p:tag name="KSO_WM_TEMPLATE_ASSEMBLE_XID" val="60656fa04054ed1e2fb80d95"/>
  <p:tag name="KSO_WM_TEMPLATE_ASSEMBLE_GROUPID" val="60656fa04054ed1e2fb80d95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058*304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14796_1*d*1"/>
  <p:tag name="KSO_WM_TEMPLATE_CATEGORY" val="diagram"/>
  <p:tag name="KSO_WM_TEMPLATE_INDEX" val="20214796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7f12da9efbec459d9f3f8d8ec0a9f233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a51ca58af6a848718e23ec2734c8fe03"/>
  <p:tag name="KSO_WM_UNIT_SUPPORT_UNIT_TYPE" val="[&quot;l&quot;,&quot;m&quot;,&quot;n&quot;,&quot;o&quot;,&quot;p&quot;,&quot;q&quot;,&quot;r&quot;,&quot;δ&quot;,&quot;ε&quot;,&quot;ζ&quot;,&quot;η&quot;,&quot;d&quot;,&quot;α&quot;,&quot;β&quot;,&quot;θ&quot;]"/>
  <p:tag name="KSO_WM_TEMPLATE_ASSEMBLE_XID" val="60656fa04054ed1e2fb80d95"/>
  <p:tag name="KSO_WM_TEMPLATE_ASSEMBLE_GROUPID" val="60656fa04054ed1e2fb80d95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17193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359.949*192.7"/>
  <p:tag name="KSO_WM_SLIDE_POSITION" val="528*239.3"/>
  <p:tag name="KSO_WM_TAG_VERSION" val="1.0"/>
  <p:tag name="KSO_WM_BEAUTIFY_FLAG" val="#wm#"/>
  <p:tag name="KSO_WM_TEMPLATE_CATEGORY" val="diagram"/>
  <p:tag name="KSO_WM_TEMPLATE_INDEX" val="20217193"/>
  <p:tag name="KSO_WM_SLIDE_LAYOUT" val="a_d_h"/>
  <p:tag name="KSO_WM_SLIDE_LAYOUT_CNT" val="1_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6:17:39&quot;,&quot;maxSize&quot;:{&quot;size1&quot;:26.699999999999999},&quot;minSize&quot;:{&quot;size1&quot;:20},&quot;normalSize&quot;:{&quot;size1&quot;:24.600000000000001},&quot;subLayout&quot;:[{&quot;id&quot;:&quot;2021-04-01T16:17:39&quot;,&quot;margin&quot;:{&quot;bottom&quot;:0.026000002399086952,&quot;left&quot;:1.6929999589920044,&quot;right&quot;:1.6929999589920044,&quot;top&quot;:1.6929999589920044},&quot;type&quot;:0},{&quot;direction&quot;:1,&quot;id&quot;:&quot;2021-04-01T16:17:39&quot;,&quot;maxSize&quot;:{&quot;size1&quot;:62.5},&quot;minSize&quot;:{&quot;size1&quot;:30},&quot;normalSize&quot;:{&quot;size1&quot;:48.01874999999999},&quot;subLayout&quot;:[{&quot;id&quot;:&quot;2021-04-01T16:17:39&quot;,&quot;margin&quot;:{&quot;bottom&quot;:2.5399999618530273,&quot;left&quot;:2.9630000591278076,&quot;right&quot;:0.026000002399086952,&quot;top&quot;:2.0899999141693115},&quot;type&quot;:0},{&quot;id&quot;:&quot;2021-04-01T16:17:39&quot;,&quot;margin&quot;:{&quot;bottom&quot;:2.5399999618530273,&quot;left&quot;:2.9630000591278076,&quot;right&quot;:2.5399999618530273,&quot;top&quot;:2.1170001029968262},&quot;maxSize&quot;:{&quot;size1&quot;:41.010597064258754},&quot;minSize&quot;:{&quot;size1&quot;:25.110597064258748},&quot;normalSize&quot;:{&quot;size1&quot;:25.110597064258748},&quot;subLayout&quot;:[{&quot;id&quot;:&quot;2021-04-01T16:17:39&quot;,&quot;margin&quot;:{&quot;bottom&quot;:0.046930059790611267,&quot;left&quot;:2.9630000591278076,&quot;right&quot;:2.5399999618530273,&quot;top&quot;:2.1170001029968262},&quot;type&quot;:0},{&quot;id&quot;:&quot;2021-04-01T16:17:39&quot;,&quot;margin&quot;:{&quot;bottom&quot;:2.5399999618530273,&quot;left&quot;:2.9630000591278076,&quot;right&quot;:2.5399999618530273,&quot;top&quot;:0.14886118471622467},&quot;type&quot;:0}],&quot;type&quot;:0}],&quot;type&quot;:0}],&quot;type&quot;:0}"/>
  <p:tag name="KSO_WM_SLIDE_CAN_ADD_NAVIGATION" val="1"/>
  <p:tag name="KSO_WM_SLIDE_BACKGROUND" val="[&quot;general&quot;]"/>
  <p:tag name="KSO_WM_SLIDE_RATIO" val="1.777778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5ee1ca4d6848d78f644aec"/>
  <p:tag name="KSO_WM_CHIP_FILLPROP" val="[[{&quot;text_align&quot;:&quot;lt&quot;,&quot;text_direction&quot;:&quot;horizontal&quot;,&quot;support_big_font&quot;:false,&quot;picture_toward&quot;:0,&quot;picture_dockside&quot;:[],&quot;fill_id&quot;:&quot;fbc1d1c81b9c4bca8f09873cfc4ac6db&quot;,&quot;fill_align&quot;:&quot;lt&quot;,&quot;chip_types&quot;:[&quot;header&quot;]},{&quot;text_align&quot;:&quot;lm&quot;,&quot;text_direction&quot;:&quot;horizontal&quot;,&quot;support_big_font&quot;:false,&quot;picture_toward&quot;:0,&quot;picture_dockside&quot;:[],&quot;fill_id&quot;:&quot;2309cd69c72c4ec9add97218b8be879d&quot;,&quot;fill_align&quot;:&quot;cm&quot;,&quot;chip_types&quot;:[&quot;text&quot;,&quot;picture&quot;]},{&quot;text_align&quot;:&quot;lm&quot;,&quot;text_direction&quot;:&quot;horizontal&quot;,&quot;support_big_font&quot;:false,&quot;picture_toward&quot;:0,&quot;picture_dockside&quot;:[],&quot;fill_id&quot;:&quot;f9453295f896499082c4596d22b07337&quot;,&quot;fill_align&quot;:&quot;cm&quot;,&quot;chip_types&quot;:[&quot;text&quot;,&quot;picture&quot;]}]]"/>
  <p:tag name="KSO_WM_CHIP_DECFILLPROP" val="[]"/>
  <p:tag name="KSO_WM_CHIP_GROUPID" val="5f5ee1ca4d6848d78f644aec"/>
  <p:tag name="KSO_WM_SLIDE_BK_DARK_LIGHT" val="2"/>
  <p:tag name="KSO_WM_SLIDE_BACKGROUND_TYPE" val="general"/>
  <p:tag name="KSO_WM_SLIDE_SUPPORT_FEATURE_TYPE" val="0"/>
  <p:tag name="KSO_WM_TEMPLATE_ASSEMBLE_XID" val="606570724054ed1e2fb81557"/>
  <p:tag name="KSO_WM_TEMPLATE_ASSEMBLE_GROUPID" val="606570724054ed1e2fb81557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  <p:tag name="KSO_WM_SLIDE_BACKGROUND_TYPE" val="general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  <p:tag name="KSO_WM_SLIDE_BACKGROUND_TYPE" val="general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7193_1*i*1"/>
  <p:tag name="KSO_WM_TEMPLATE_CATEGORY" val="diagram"/>
  <p:tag name="KSO_WM_TEMPLATE_INDEX" val="20217193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4b530715f25a4e85987a41486c7ab497"/>
  <p:tag name="KSO_WM_UNIT_DECORATE_INFO" val="{&quot;DecorateInfoH&quot;:{&quot;IsAbs&quot;:false},&quot;DecorateInfoW&quot;:{&quot;IsAbs&quot;:false},&quot;DecorateInfoX&quot;:{&quot;IsAbs&quot;:true,&quot;Pos&quot;:2},&quot;DecorateInfoY&quot;:{&quot;IsAbs&quot;:true,&quot;Pos&quot;:2},&quot;ReferentInfo&quot;:{&quot;Id&quot;:&quot;a86ef1afcd40476a89da726cf1016c0a&quot;,&quot;X&quot;:{&quot;Pos&quot;:2},&quot;Y&quot;:{&quot;Pos&quot;:2}},&quot;whChangeMode&quot;:1}"/>
  <p:tag name="KSO_WM_CHIP_GROUPID" val="5f5ee1ca4d6848d78f644aec"/>
  <p:tag name="KSO_WM_CHIP_XID" val="5f5ee1ca4d6848d78f644aec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24054ed1e2fb81557"/>
  <p:tag name="KSO_WM_TEMPLATE_ASSEMBLE_GROUPID" val="606570724054ed1e2fb81557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17193_1*i*2"/>
  <p:tag name="KSO_WM_TEMPLATE_CATEGORY" val="diagram"/>
  <p:tag name="KSO_WM_TEMPLATE_INDEX" val="20217193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8c6484e86dbf48e6afb78f16432b033d"/>
  <p:tag name="KSO_WM_UNIT_DECORATE_INFO" val="{&quot;DecorateInfoH&quot;:{&quot;IsAbs&quot;:false},&quot;DecorateInfoW&quot;:{&quot;IsAbs&quot;:false},&quot;DecorateInfoX&quot;:{&quot;IsAbs&quot;:true,&quot;Pos&quot;:2},&quot;DecorateInfoY&quot;:{&quot;IsAbs&quot;:true,&quot;Pos&quot;:2},&quot;ReferentInfo&quot;:{&quot;Id&quot;:&quot;d3a65f075f0242bfb501f2baaf05b89b&quot;,&quot;X&quot;:{&quot;Pos&quot;:2},&quot;Y&quot;:{&quot;Pos&quot;:2}},&quot;whChangeMode&quot;:1}"/>
  <p:tag name="KSO_WM_CHIP_GROUPID" val="5f5ee1ca4d6848d78f644aec"/>
  <p:tag name="KSO_WM_CHIP_XID" val="5f5ee1ca4d6848d78f644aec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24054ed1e2fb81557"/>
  <p:tag name="KSO_WM_TEMPLATE_ASSEMBLE_GROUPID" val="606570724054ed1e2fb81557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17193_1*i*3"/>
  <p:tag name="KSO_WM_TEMPLATE_CATEGORY" val="diagram"/>
  <p:tag name="KSO_WM_TEMPLATE_INDEX" val="20217193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d3a65f075f0242bfb501f2baaf05b89b"/>
  <p:tag name="KSO_WM_UNIT_DECORATE_INFO" val="{&quot;DecorateInfoH&quot;:{&quot;IsAbs&quot;:false},&quot;DecorateInfoW&quot;:{&quot;IsAbs&quot;:false},&quot;DecorateInfoX&quot;:{&quot;IsAbs&quot;:true,&quot;Pos&quot;:1},&quot;DecorateInfoY&quot;:{&quot;IsAbs&quot;:true,&quot;Pos&quot;:1},&quot;ReferentInfo&quot;:{&quot;Id&quot;:&quot;abd4b813f2f8491d84d3464d05bb3589&quot;,&quot;X&quot;:{&quot;Pos&quot;:1},&quot;Y&quot;:{&quot;Pos&quot;:1}},&quot;whChangeMode&quot;:1}"/>
  <p:tag name="KSO_WM_CHIP_GROUPID" val="5f5ee1ca4d6848d78f644aec"/>
  <p:tag name="KSO_WM_CHIP_XID" val="5f5ee1ca4d6848d78f644aec"/>
  <p:tag name="KSO_WM_UNIT_FILL_FORE_SCHEMECOLOR_INDEX_BRIGHTNESS" val="0"/>
  <p:tag name="KSO_WM_UNIT_FILL_FORE_SCHEMECOLOR_INDEX" val="16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24054ed1e2fb81557"/>
  <p:tag name="KSO_WM_TEMPLATE_ASSEMBLE_GROUPID" val="606570724054ed1e2fb81557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17193_1*i*4"/>
  <p:tag name="KSO_WM_TEMPLATE_CATEGORY" val="diagram"/>
  <p:tag name="KSO_WM_TEMPLATE_INDEX" val="20217193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a86ef1afcd40476a89da726cf1016c0a"/>
  <p:tag name="KSO_WM_UNIT_DECORATE_INFO" val="{&quot;DecorateInfoH&quot;:{&quot;IsAbs&quot;:false},&quot;DecorateInfoW&quot;:{&quot;IsAbs&quot;:false},&quot;DecorateInfoX&quot;:{&quot;IsAbs&quot;:true,&quot;Pos&quot;:1},&quot;DecorateInfoY&quot;:{&quot;IsAbs&quot;:true,&quot;Pos&quot;:1},&quot;ReferentInfo&quot;:{&quot;Id&quot;:&quot;aa5df3c7476e4d2296114858fd74307a;201a0ba82f0e44b7998e2058b4385c55&quot;,&quot;X&quot;:{&quot;Pos&quot;:1},&quot;Y&quot;:{&quot;Pos&quot;:1}},&quot;whChangeMode&quot;:1}"/>
  <p:tag name="KSO_WM_CHIP_GROUPID" val="5f5ee1ca4d6848d78f644aec"/>
  <p:tag name="KSO_WM_CHIP_XID" val="5f5ee1ca4d6848d78f644aec"/>
  <p:tag name="KSO_WM_UNIT_FILL_FORE_SCHEMECOLOR_INDEX_BRIGHTNESS" val="0"/>
  <p:tag name="KSO_WM_UNIT_FILL_FORE_SCHEMECOLOR_INDEX" val="16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86"/>
  <p:tag name="KSO_WM_TEMPLATE_ASSEMBLE_XID" val="606570724054ed1e2fb81557"/>
  <p:tag name="KSO_WM_TEMPLATE_ASSEMBLE_GROUPID" val="606570724054ed1e2fb81557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7193_1*a*1"/>
  <p:tag name="KSO_WM_TEMPLATE_CATEGORY" val="diagram"/>
  <p:tag name="KSO_WM_TEMPLATE_INDEX" val="20217193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ac764712f2df4bd889a73dfccbcb88e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e817389febfa41f294569e276ee05f22"/>
  <p:tag name="KSO_WM_UNIT_TEXT_FILL_FORE_SCHEMECOLOR_INDEX_BRIGHTNESS" val="0"/>
  <p:tag name="KSO_WM_UNIT_TEXT_FILL_FORE_SCHEMECOLOR_INDEX" val="13"/>
  <p:tag name="KSO_WM_UNIT_TEXT_FILL_TYPE" val="1"/>
  <p:tag name="KSO_WM_TEMPLATE_ASSEMBLE_XID" val="606570724054ed1e2fb81557"/>
  <p:tag name="KSO_WM_TEMPLATE_ASSEMBLE_GROUPID" val="606570724054ed1e2fb81557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846*1269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17193_1*d*1"/>
  <p:tag name="KSO_WM_TEMPLATE_CATEGORY" val="diagram"/>
  <p:tag name="KSO_WM_TEMPLATE_INDEX" val="20217193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abd4b813f2f8491d84d3464d05bb3589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a299f0765f954a77bdfecc3a34dc9933"/>
  <p:tag name="KSO_WM_UNIT_SUPPORT_UNIT_TYPE" val="[&quot;d&quot;]"/>
  <p:tag name="KSO_WM_TEMPLATE_ASSEMBLE_XID" val="606570724054ed1e2fb81557"/>
  <p:tag name="KSO_WM_TEMPLATE_ASSEMBLE_GROUPID" val="606570724054ed1e2fb81557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添加小标题"/>
  <p:tag name="KSO_WM_UNIT_NOCLEAR" val="0"/>
  <p:tag name="KSO_WM_UNIT_VALUE" val="17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1_1"/>
  <p:tag name="KSO_WM_UNIT_ID" val="diagram20217193_1*h_a*1_1"/>
  <p:tag name="KSO_WM_TEMPLATE_CATEGORY" val="diagram"/>
  <p:tag name="KSO_WM_TEMPLATE_INDEX" val="20217193"/>
  <p:tag name="KSO_WM_UNIT_LAYERLEVEL" val="1_1"/>
  <p:tag name="KSO_WM_TAG_VERSION" val="1.0"/>
  <p:tag name="KSO_WM_BEAUTIFY_FLAG" val="#wm#"/>
  <p:tag name="KSO_WM_UNIT_DEFAULT_FONT" val="18;24;2"/>
  <p:tag name="KSO_WM_UNIT_BLOCK" val="0"/>
  <p:tag name="KSO_WM_UNIT_SHOW_EDIT_AREA_INDICATION" val="1"/>
  <p:tag name="KSO_WM_CHIP_GROUPID" val="5e6b05b36848fb12bee65ad8"/>
  <p:tag name="KSO_WM_CHIP_XID" val="5e6b05b36848fb12bee65ada"/>
  <p:tag name="KSO_WM_UNIT_DEC_AREA_ID" val="aa5df3c7476e4d2296114858fd74307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8429f4f9c90d4d82bfc1ce70dd168d8e"/>
  <p:tag name="KSO_WM_UNIT_TEXT_FILL_FORE_SCHEMECOLOR_INDEX_BRIGHTNESS" val="0"/>
  <p:tag name="KSO_WM_UNIT_TEXT_FILL_FORE_SCHEMECOLOR_INDEX" val="13"/>
  <p:tag name="KSO_WM_UNIT_TEXT_FILL_TYPE" val="1"/>
  <p:tag name="KSO_WM_TEMPLATE_ASSEMBLE_XID" val="606570724054ed1e2fb81557"/>
  <p:tag name="KSO_WM_TEMPLATE_ASSEMBLE_GROUPID" val="606570724054ed1e2fb81557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diagram20217193_1*h_f*1_1"/>
  <p:tag name="KSO_WM_TEMPLATE_CATEGORY" val="diagram"/>
  <p:tag name="KSO_WM_TEMPLATE_INDEX" val="20217193"/>
  <p:tag name="KSO_WM_UNIT_LAYERLEVEL" val="1_1"/>
  <p:tag name="KSO_WM_TAG_VERSION" val="1.0"/>
  <p:tag name="KSO_WM_BEAUTIFY_FLAG" val="#wm#"/>
  <p:tag name="KSO_WM_UNIT_SUBTYPE" val="a"/>
  <p:tag name="KSO_WM_UNIT_DEFAULT_FONT" val="14;20;2"/>
  <p:tag name="KSO_WM_UNIT_BLOCK" val="0"/>
  <p:tag name="KSO_WM_UNIT_VALUE" val="102"/>
  <p:tag name="KSO_WM_UNIT_SHOW_EDIT_AREA_INDICATION" val="1"/>
  <p:tag name="KSO_WM_CHIP_GROUPID" val="5e6b05b36848fb12bee65ad8"/>
  <p:tag name="KSO_WM_CHIP_XID" val="5e6b05b36848fb12bee65ada"/>
  <p:tag name="KSO_WM_UNIT_DEC_AREA_ID" val="201a0ba82f0e44b7998e2058b4385c5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8429f4f9c90d4d82bfc1ce70dd168d8e"/>
  <p:tag name="KSO_WM_UNIT_TEXT_FILL_FORE_SCHEMECOLOR_INDEX_BRIGHTNESS" val="0.25"/>
  <p:tag name="KSO_WM_UNIT_TEXT_FILL_FORE_SCHEMECOLOR_INDEX" val="13"/>
  <p:tag name="KSO_WM_UNIT_TEXT_FILL_TYPE" val="1"/>
  <p:tag name="KSO_WM_TEMPLATE_ASSEMBLE_XID" val="606570724054ed1e2fb81557"/>
  <p:tag name="KSO_WM_TEMPLATE_ASSEMBLE_GROUPID" val="606570724054ed1e2fb81557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15841"/>
  <p:tag name="KSO_WM_SLIDE_BACKGROUND" val="[&quot;leftRight&quot;]"/>
  <p:tag name="KSO_WM_SLIDE_RATIO" val="1.777778"/>
  <p:tag name="KSO_WM_SLIDE_ID" val="diagram20215841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12*540"/>
  <p:tag name="KSO_WM_SLIDE_POSITION" val="48*0"/>
  <p:tag name="KSO_WM_TAG_VERSION" val="1.0"/>
  <p:tag name="KSO_WM_SLIDE_LAYOUT" val="a_d_f"/>
  <p:tag name="KSO_WM_SLIDE_LAYOUT_CNT" val="1_1_1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b&quot;,&quot;text_direction&quot;:&quot;horizontal&quot;,&quot;support_big_font&quot;:false,&quot;picture_toward&quot;:0,&quot;picture_dockside&quot;:[],&quot;fill_id&quot;:&quot;0c5a428519114871bcdd916aa888acf6&quot;,&quot;fill_align&quot;:&quot;lb&quot;,&quot;chip_types&quot;:[&quot;header&quot;]},{&quot;text_align&quot;:&quot;lt&quot;,&quot;text_direction&quot;:&quot;horizontal&quot;,&quot;support_features&quot;:[&quot;carousel&quot;],&quot;support_big_font&quot;:false,&quot;picture_toward&quot;:0,&quot;picture_dockside&quot;:[],&quot;fill_id&quot;:&quot;6562ffd2b3af45c79be34a9c9ad988fa&quot;,&quot;fill_align&quot;:&quot;lt&quot;,&quot;chip_types&quot;:[&quot;diagram&quot;,&quot;text&quot;,&quot;picture&quot;,&quot;chart&quot;,&quot;table&quot;,&quot;video&quot;]},{&quot;text_align&quot;:&quot;lm&quot;,&quot;text_direction&quot;:&quot;horizontal&quot;,&quot;support_big_font&quot;:false,&quot;picture_toward&quot;:0,&quot;picture_dockside&quot;:[],&quot;fill_id&quot;:&quot;6255d8b9cb924dff9b3368f954ab42c9&quot;,&quot;fill_align&quot;:&quot;cm&quot;,&quot;chip_types&quot;:[&quot;text&quot;,&quot;picture&quot;]}]]"/>
  <p:tag name="KSO_WM_CHIP_XID" val="5fabaee5998712faa657a445"/>
  <p:tag name="KSO_WM_CHIP_DECFILLPROP" val="[]"/>
  <p:tag name="KSO_WM_SLIDE_CAN_ADD_NAVIGATION" val="1"/>
  <p:tag name="KSO_WM_CHIP_GROUPID" val="5f0e7c7e2c9c209bb8bb668a"/>
  <p:tag name="KSO_WM_SLIDE_BK_DARK_LIGHT" val="2"/>
  <p:tag name="KSO_WM_SLIDE_BACKGROUND_TYPE" val="leftRight"/>
  <p:tag name="KSO_WM_SLIDE_SUPPORT_FEATURE_TYPE" val="2"/>
  <p:tag name="KSO_WM_TEMPLATE_ASSEMBLE_XID" val="60656fb94054ed1e2fb80f5f"/>
  <p:tag name="KSO_WM_TEMPLATE_ASSEMBLE_GROUPID" val="60656fb94054ed1e2fb80f5f"/>
  <p:tag name="KSO_WM_SLIDE_LAYOUT_INFO" val="{&quot;direction&quot;:1,&quot;id&quot;:&quot;2021-04-01T16:01:09&quot;,&quot;maxSize&quot;:{&quot;size1&quot;:66.199979652444995},&quot;minSize&quot;:{&quot;size1&quot;:58.799979652444982},&quot;normalSize&quot;:{&quot;size1&quot;:66.199979652444995},&quot;subLayout&quot;:[{&quot;id&quot;:&quot;2021-04-01T16:01:09&quot;,&quot;maxSize&quot;:{&quot;size1&quot;:28.899999999999999},&quot;minSize&quot;:{&quot;size1&quot;:20.100000000000001},&quot;normalSize&quot;:{&quot;size1&quot;:20.100000000000001},&quot;subLayout&quot;:[{&quot;id&quot;:&quot;2021-04-01T16:01:09&quot;,&quot;margin&quot;:{&quot;bottom&quot;:0.026000002399086952,&quot;left&quot;:1.6929999589920044,&quot;right&quot;:1.6670000553131104,&quot;top&quot;:1.6929999589920044},&quot;type&quot;:0},{&quot;id&quot;:&quot;2021-04-01T16:01:09&quot;,&quot;margin&quot;:{&quot;bottom&quot;:1.2699999809265137,&quot;left&quot;:1.6929999589920044,&quot;right&quot;:1.6670000553131104,&quot;top&quot;:0.81999999284744263},&quot;type&quot;:0}],&quot;type&quot;:0},{&quot;backgroundInfo&quot;:[{&quot;bottom&quot;:0,&quot;bottomAbs&quot;:false,&quot;left&quot;:0,&quot;leftAbs&quot;:false,&quot;right&quot;:0,&quot;rightAbs&quot;:false,&quot;top&quot;:0,&quot;topAbs&quot;:false,&quot;type&quot;:&quot;leftRight&quot;}],&quot;id&quot;:&quot;2021-04-01T16:01:09&quot;,&quot;margin&quot;:{&quot;bottom&quot;:1.6929999589920044,&quot;left&quot;:1.7200000286102295,&quot;right&quot;:1.6929999589920044,&quot;top&quot;:1.6929999589920044},&quot;type&quot;:0}],&quot;type&quot;:0}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a43f7ab3f73b455ca6880935c6721a87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65cdf7f627a4579862fa5c366ee06cb"/>
  <p:tag name="KSO_WM_SLIDE_BACKGROUND_TYPE" val="leftRigh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98d985be752842b69ce77eded6bc6d7f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da47272450b4b1da7581482df3fd22f"/>
  <p:tag name="KSO_WM_SLIDE_BACKGROUND_TYPE" val="leftRight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f1eb396ef1d74240b62bc7ab244e13c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98ef0a1704ac4da4bd39f6e93785883e"/>
  <p:tag name="KSO_WM_SLIDE_BACKGROUND_TYPE" val="leftRight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5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5841_1*a*1"/>
  <p:tag name="KSO_WM_TEMPLATE_CATEGORY" val="diagram"/>
  <p:tag name="KSO_WM_TEMPLATE_INDEX" val="20215841"/>
  <p:tag name="KSO_WM_UNIT_LAYERLEVEL" val="1"/>
  <p:tag name="KSO_WM_TAG_VERSION" val="1.0"/>
  <p:tag name="KSO_WM_BEAUTIFY_FLAG" val="#wm#"/>
  <p:tag name="KSO_WM_UNIT_PRESET_TEXT" val="单击添加大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9592655eb6eb46268a15250ace2a3007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5944bd2c6ef745c7ba3798bf7de26d34"/>
  <p:tag name="KSO_WM_UNIT_TEXT_FILL_FORE_SCHEMECOLOR_INDEX_BRIGHTNESS" val="0"/>
  <p:tag name="KSO_WM_UNIT_TEXT_FILL_FORE_SCHEMECOLOR_INDEX" val="13"/>
  <p:tag name="KSO_WM_UNIT_TEXT_FILL_TYPE" val="1"/>
  <p:tag name="KSO_WM_TEMPLATE_ASSEMBLE_XID" val="60656fb94054ed1e2fb80f5f"/>
  <p:tag name="KSO_WM_TEMPLATE_ASSEMBLE_GROUPID" val="60656fb94054ed1e2fb80f5f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311*1904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15841_1*d*1"/>
  <p:tag name="KSO_WM_TEMPLATE_CATEGORY" val="diagram"/>
  <p:tag name="KSO_WM_TEMPLATE_INDEX" val="20215841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d119c913a8774795a250ee94ba2bd433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495a4950e0f7451aa0ec311a42d92776"/>
  <p:tag name="KSO_WM_UNIT_SUPPORT_UNIT_TYPE" val="[&quot;l&quot;,&quot;m&quot;,&quot;n&quot;,&quot;o&quot;,&quot;p&quot;,&quot;q&quot;,&quot;r&quot;,&quot;δ&quot;,&quot;ε&quot;,&quot;ζ&quot;,&quot;η&quot;,&quot;d&quot;,&quot;α&quot;,&quot;β&quot;,&quot;θ&quot;]"/>
  <p:tag name="KSO_WM_TEMPLATE_ASSEMBLE_XID" val="60656fb94054ed1e2fb80f5f"/>
  <p:tag name="KSO_WM_TEMPLATE_ASSEMBLE_GROUPID" val="60656fb94054ed1e2fb80f5f"/>
  <p:tag name="KSO_WM_UNIT_PICTURE_CLIP_FLAG" val="0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5841_1*f*1"/>
  <p:tag name="KSO_WM_TEMPLATE_CATEGORY" val="diagram"/>
  <p:tag name="KSO_WM_TEMPLATE_INDEX" val="20215841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121"/>
  <p:tag name="KSO_WM_UNIT_SHOW_EDIT_AREA_INDICATION" val="1"/>
  <p:tag name="KSO_WM_CHIP_GROUPID" val="5e6b05596848fb12bee65ac8"/>
  <p:tag name="KSO_WM_CHIP_XID" val="5e6b05596848fb12bee65aca"/>
  <p:tag name="KSO_WM_UNIT_DEC_AREA_ID" val="e9face82fcc9467e8403e9c446a5260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b469092235874b97bfeb8122fbfd0258"/>
  <p:tag name="KSO_WM_UNIT_SUPPORT_UNIT_TYPE" val="[&quot;d&quot;]"/>
  <p:tag name="KSO_WM_UNIT_TEXT_FILL_FORE_SCHEMECOLOR_INDEX_BRIGHTNESS" val="0.25"/>
  <p:tag name="KSO_WM_UNIT_TEXT_FILL_FORE_SCHEMECOLOR_INDEX" val="13"/>
  <p:tag name="KSO_WM_UNIT_TEXT_FILL_TYPE" val="1"/>
  <p:tag name="KSO_WM_TEMPLATE_ASSEMBLE_XID" val="60656fb94054ed1e2fb80f5f"/>
  <p:tag name="KSO_WM_TEMPLATE_ASSEMBLE_GROUPID" val="60656fb94054ed1e2fb80f5f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15841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12*540"/>
  <p:tag name="KSO_WM_SLIDE_POSITION" val="48*0"/>
  <p:tag name="KSO_WM_TAG_VERSION" val="1.0"/>
  <p:tag name="KSO_WM_BEAUTIFY_FLAG" val="#wm#"/>
  <p:tag name="KSO_WM_TEMPLATE_CATEGORY" val="diagram"/>
  <p:tag name="KSO_WM_TEMPLATE_INDEX" val="20215841"/>
  <p:tag name="KSO_WM_SLIDE_LAYOUT" val="a_d_f"/>
  <p:tag name="KSO_WM_SLIDE_LAYOUT_CNT" val="1_1_1"/>
  <p:tag name="KSO_WM_SLIDE_LAYOUT_INFO" val="{&quot;direction&quot;:1,&quot;id&quot;:&quot;2021-04-01T16:01:09&quot;,&quot;maxSize&quot;:{&quot;size1&quot;:66.199979652444995},&quot;minSize&quot;:{&quot;size1&quot;:58.799979652444982},&quot;normalSize&quot;:{&quot;size1&quot;:66.199979652444995},&quot;subLayout&quot;:[{&quot;id&quot;:&quot;2021-04-01T16:01:09&quot;,&quot;maxSize&quot;:{&quot;size1&quot;:28.899999999999999},&quot;minSize&quot;:{&quot;size1&quot;:20.100000000000001},&quot;normalSize&quot;:{&quot;size1&quot;:20.100000000000001},&quot;subLayout&quot;:[{&quot;id&quot;:&quot;2021-04-01T16:01:09&quot;,&quot;margin&quot;:{&quot;bottom&quot;:0.026000002399086952,&quot;left&quot;:1.6929999589920044,&quot;right&quot;:1.6670000553131104,&quot;top&quot;:1.6929999589920044},&quot;type&quot;:0},{&quot;id&quot;:&quot;2021-04-01T16:01:09&quot;,&quot;margin&quot;:{&quot;bottom&quot;:1.2699999809265137,&quot;left&quot;:1.6929999589920044,&quot;right&quot;:1.6670000553131104,&quot;top&quot;:0.81999999284744263},&quot;type&quot;:0}],&quot;type&quot;:0},{&quot;backgroundInfo&quot;:[{&quot;bottom&quot;:0,&quot;bottomAbs&quot;:false,&quot;left&quot;:0,&quot;leftAbs&quot;:false,&quot;right&quot;:0,&quot;rightAbs&quot;:false,&quot;top&quot;:0,&quot;topAbs&quot;:false,&quot;type&quot;:&quot;leftRight&quot;}],&quot;id&quot;:&quot;2021-04-01T16:01:09&quot;,&quot;margin&quot;:{&quot;bottom&quot;:1.6929999589920044,&quot;left&quot;:1.7200000286102295,&quot;right&quot;:1.6929999589920044,&quot;top&quot;:1.6929999589920044},&quot;type&quot;:0}],&quot;type&quot;:0}"/>
  <p:tag name="KSO_WM_SLIDE_BACKGROUND" val="[&quot;leftRight&quot;]"/>
  <p:tag name="KSO_WM_SLIDE_RATIO" val="1.777778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abaee5998712faa657a445"/>
  <p:tag name="KSO_WM_CHIP_FILLPROP" val="[[{&quot;text_align&quot;:&quot;lb&quot;,&quot;text_direction&quot;:&quot;horizontal&quot;,&quot;support_big_font&quot;:false,&quot;picture_toward&quot;:0,&quot;picture_dockside&quot;:[],&quot;fill_id&quot;:&quot;0c5a428519114871bcdd916aa888acf6&quot;,&quot;fill_align&quot;:&quot;lb&quot;,&quot;chip_types&quot;:[&quot;header&quot;]},{&quot;text_align&quot;:&quot;lt&quot;,&quot;text_direction&quot;:&quot;horizontal&quot;,&quot;support_features&quot;:[&quot;carousel&quot;],&quot;support_big_font&quot;:false,&quot;picture_toward&quot;:0,&quot;picture_dockside&quot;:[],&quot;fill_id&quot;:&quot;6562ffd2b3af45c79be34a9c9ad988fa&quot;,&quot;fill_align&quot;:&quot;lt&quot;,&quot;chip_types&quot;:[&quot;diagram&quot;,&quot;text&quot;,&quot;picture&quot;,&quot;chart&quot;,&quot;table&quot;,&quot;video&quot;]},{&quot;text_align&quot;:&quot;lm&quot;,&quot;text_direction&quot;:&quot;horizontal&quot;,&quot;support_big_font&quot;:false,&quot;picture_toward&quot;:0,&quot;picture_dockside&quot;:[],&quot;fill_id&quot;:&quot;6255d8b9cb924dff9b3368f954ab42c9&quot;,&quot;fill_align&quot;:&quot;cm&quot;,&quot;chip_types&quot;:[&quot;text&quot;,&quot;picture&quot;]}]]"/>
  <p:tag name="KSO_WM_CHIP_DECFILLPROP" val="[]"/>
  <p:tag name="KSO_WM_CHIP_GROUPID" val="5f0e7c7e2c9c209bb8bb668a"/>
  <p:tag name="KSO_WM_SLIDE_BK_DARK_LIGHT" val="2"/>
  <p:tag name="KSO_WM_SLIDE_BACKGROUND_TYPE" val="leftRight"/>
  <p:tag name="KSO_WM_SLIDE_SUPPORT_FEATURE_TYPE" val="2"/>
  <p:tag name="KSO_WM_TEMPLATE_ASSEMBLE_XID" val="60656fb94054ed1e2fb80f5f"/>
  <p:tag name="KSO_WM_TEMPLATE_ASSEMBLE_GROUPID" val="60656fb94054ed1e2fb80f5f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a43f7ab3f73b455ca6880935c6721a87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65cdf7f627a4579862fa5c366ee06cb"/>
  <p:tag name="KSO_WM_SLIDE_BACKGROUND_TYPE" val="leftRigh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98d985be752842b69ce77eded6bc6d7f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da47272450b4b1da7581482df3fd22f"/>
  <p:tag name="KSO_WM_SLIDE_BACKGROUND_TYPE" val="leftRight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f1eb396ef1d74240b62bc7ab244e13c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98ef0a1704ac4da4bd39f6e93785883e"/>
  <p:tag name="KSO_WM_SLIDE_BACKGROUND_TYPE" val="leftRight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5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5841_1*a*1"/>
  <p:tag name="KSO_WM_TEMPLATE_CATEGORY" val="diagram"/>
  <p:tag name="KSO_WM_TEMPLATE_INDEX" val="20215841"/>
  <p:tag name="KSO_WM_UNIT_LAYERLEVEL" val="1"/>
  <p:tag name="KSO_WM_TAG_VERSION" val="1.0"/>
  <p:tag name="KSO_WM_BEAUTIFY_FLAG" val="#wm#"/>
  <p:tag name="KSO_WM_UNIT_PRESET_TEXT" val="单击添加大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9592655eb6eb46268a15250ace2a3007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5944bd2c6ef745c7ba3798bf7de26d34"/>
  <p:tag name="KSO_WM_UNIT_TEXT_FILL_FORE_SCHEMECOLOR_INDEX_BRIGHTNESS" val="0"/>
  <p:tag name="KSO_WM_UNIT_TEXT_FILL_FORE_SCHEMECOLOR_INDEX" val="13"/>
  <p:tag name="KSO_WM_UNIT_TEXT_FILL_TYPE" val="1"/>
  <p:tag name="KSO_WM_TEMPLATE_ASSEMBLE_XID" val="60656fb94054ed1e2fb80f5f"/>
  <p:tag name="KSO_WM_TEMPLATE_ASSEMBLE_GROUPID" val="60656fb94054ed1e2fb80f5f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311*1904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15841_1*d*1"/>
  <p:tag name="KSO_WM_TEMPLATE_CATEGORY" val="diagram"/>
  <p:tag name="KSO_WM_TEMPLATE_INDEX" val="20215841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d119c913a8774795a250ee94ba2bd433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495a4950e0f7451aa0ec311a42d92776"/>
  <p:tag name="KSO_WM_UNIT_SUPPORT_UNIT_TYPE" val="[&quot;l&quot;,&quot;m&quot;,&quot;n&quot;,&quot;o&quot;,&quot;p&quot;,&quot;q&quot;,&quot;r&quot;,&quot;δ&quot;,&quot;ε&quot;,&quot;ζ&quot;,&quot;η&quot;,&quot;d&quot;,&quot;α&quot;,&quot;β&quot;,&quot;θ&quot;]"/>
  <p:tag name="KSO_WM_TEMPLATE_ASSEMBLE_XID" val="60656fb94054ed1e2fb80f5f"/>
  <p:tag name="KSO_WM_TEMPLATE_ASSEMBLE_GROUPID" val="60656fb94054ed1e2fb80f5f"/>
  <p:tag name="KSO_WM_UNIT_PICTURE_CLIP_FLAG" val="0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5841_1*f*1"/>
  <p:tag name="KSO_WM_TEMPLATE_CATEGORY" val="diagram"/>
  <p:tag name="KSO_WM_TEMPLATE_INDEX" val="20215841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121"/>
  <p:tag name="KSO_WM_UNIT_SHOW_EDIT_AREA_INDICATION" val="1"/>
  <p:tag name="KSO_WM_CHIP_GROUPID" val="5e6b05596848fb12bee65ac8"/>
  <p:tag name="KSO_WM_CHIP_XID" val="5e6b05596848fb12bee65aca"/>
  <p:tag name="KSO_WM_UNIT_DEC_AREA_ID" val="e9face82fcc9467e8403e9c446a5260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b469092235874b97bfeb8122fbfd0258"/>
  <p:tag name="KSO_WM_UNIT_SUPPORT_UNIT_TYPE" val="[&quot;d&quot;]"/>
  <p:tag name="KSO_WM_UNIT_TEXT_FILL_FORE_SCHEMECOLOR_INDEX_BRIGHTNESS" val="0.25"/>
  <p:tag name="KSO_WM_UNIT_TEXT_FILL_FORE_SCHEMECOLOR_INDEX" val="13"/>
  <p:tag name="KSO_WM_UNIT_TEXT_FILL_TYPE" val="1"/>
  <p:tag name="KSO_WM_TEMPLATE_ASSEMBLE_XID" val="60656fb94054ed1e2fb80f5f"/>
  <p:tag name="KSO_WM_TEMPLATE_ASSEMBLE_GROUPID" val="60656fb94054ed1e2fb80f5f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15821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15821"/>
  <p:tag name="KSO_WM_SLIDE_LAYOUT" val="a_d_f"/>
  <p:tag name="KSO_WM_SLIDE_LAYOUT_CNT" val="1_1_1"/>
  <p:tag name="KSO_WM_TEMPLATE_THUMBS_INDEX" val="1、4、7、12、13、14、15、16、17、18、20、24、25、28、33、36、40、43、44"/>
  <p:tag name="KSO_WM_SLIDE_SIZE" val="960*539"/>
  <p:tag name="KSO_WM_SLIDE_POSITION" val="0*0"/>
  <p:tag name="KSO_WM_SLIDE_LAYOUT_INFO" val="{&quot;id&quot;:&quot;2021-04-01T16:02:01&quot;,&quot;maxSize&quot;:{&quot;size1&quot;:13.199999999999999},&quot;minSize&quot;:{&quot;size1&quot;:13.199999999999999},&quot;normalSize&quot;:{&quot;size1&quot;:13.199999999999999},&quot;subLayout&quot;:[{&quot;backgroundInfo&quot;:[{&quot;bottom&quot;:0,&quot;bottomAbs&quot;:false,&quot;left&quot;:0,&quot;leftAbs&quot;:false,&quot;right&quot;:0,&quot;rightAbs&quot;:false,&quot;top&quot;:0,&quot;topAbs&quot;:false,&quot;type&quot;:&quot;navigation&quot;}],&quot;id&quot;:&quot;2021-04-01T16:02:01&quot;,&quot;margin&quot;:{&quot;bottom&quot;:0.3970000147819519,&quot;left&quot;:1.2699999809265137,&quot;right&quot;:1.2699999809265137,&quot;top&quot;:0.42300000786781311},&quot;type&quot;:0},{&quot;direction&quot;:1,&quot;id&quot;:&quot;2021-04-01T16:02:01&quot;,&quot;maxSize&quot;:{&quot;size1&quot;:66.199979652444995},&quot;minSize&quot;:{&quot;size1&quot;:38.799979652444982},&quot;normalSize&quot;:{&quot;size1&quot;:63.224979652444986},&quot;subLayout&quot;:[{&quot;id&quot;:&quot;2021-04-01T16:02:01&quot;,&quot;margin&quot;:{&quot;bottom&quot;:1.6929999589920044,&quot;left&quot;:1.6929999589920044,&quot;right&quot;:0.026000002399086952,&quot;top&quot;:1.7200000286102295},&quot;type&quot;:0},{&quot;id&quot;:&quot;2021-04-01T16:02:01&quot;,&quot;margin&quot;:{&quot;bottom&quot;:1.6929999589920044,&quot;left&quot;:1.2430000305175781,&quot;right&quot;:1.6929999589920044,&quot;top&quot;:1.6929999589920044},&quot;type&quot;:0}],&quot;type&quot;:0}],&quot;type&quot;:0}"/>
  <p:tag name="KSO_WM_SLIDE_BACKGROUND" val="[&quot;navigation&quot;]"/>
  <p:tag name="KSO_WM_SLIDE_RATIO" val="1.777778"/>
  <p:tag name="KSO_WM_CHIP_INFOS" val="{&quot;type&quot;:0,&quot;layout_type&quot;:&quot;navigation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5f3b6e8e478fb0c58a9422"/>
  <p:tag name="KSO_WM_CHIP_FILLPROP" val="[[{&quot;text_align&quot;:&quot;lm&quot;,&quot;text_direction&quot;:&quot;horizontal&quot;,&quot;support_big_font&quot;:false,&quot;picture_toward&quot;:0,&quot;picture_dockside&quot;:[],&quot;fill_id&quot;:&quot;c934b58042b44607bfcc30469ccc57d1&quot;,&quot;fill_align&quot;:&quot;lm&quot;,&quot;chip_types&quot;:[&quot;header&quot;]},{&quot;text_align&quot;:&quot;cm&quot;,&quot;text_direction&quot;:&quot;horizontal&quot;,&quot;support_features&quot;:[&quot;collage&quot;,&quot;carousel&quot;],&quot;support_big_font&quot;:false,&quot;picture_toward&quot;:0,&quot;picture_dockside&quot;:[],&quot;fill_id&quot;:&quot;dbd48f1022174d91a904003a42a44ec0&quot;,&quot;fill_align&quot;:&quot;cm&quot;,&quot;chip_types&quot;:[&quot;diagram&quot;,&quot;pictext&quot;,&quot;picture&quot;,&quot;chart&quot;,&quot;table&quot;,&quot;video&quot;]},{&quot;text_align&quot;:&quot;lm&quot;,&quot;text_direction&quot;:&quot;horizontal&quot;,&quot;support_big_font&quot;:false,&quot;picture_toward&quot;:0,&quot;picture_dockside&quot;:[],&quot;fill_id&quot;:&quot;6d37605f4ba842028aff7707b4ec7ce0&quot;,&quot;fill_align&quot;:&quot;cm&quot;,&quot;chip_types&quot;:[&quot;text&quot;]}]]"/>
  <p:tag name="FIXED_XID_TMP" val="5f5ee1ca4d6848d78f644aeb"/>
  <p:tag name="KSO_WM_CHIP_DECFILLPROP" val="[]"/>
  <p:tag name="KSO_WM_SLIDE_CAN_ADD_NAVIGATION" val="1"/>
  <p:tag name="KSO_WM_CHIP_GROUPID" val="5f5ee1ca4d6848d78f644aeb"/>
  <p:tag name="KSO_WM_SLIDE_BK_DARK_LIGHT" val="2"/>
  <p:tag name="KSO_WM_SLIDE_BACKGROUND_TYPE" val="navigation"/>
  <p:tag name="KSO_WM_SLIDE_SUPPORT_FEATURE_TYPE" val="3"/>
  <p:tag name="KSO_WM_TEMPLATE_ASSEMBLE_XID" val="60656fc04054ed1e2fb80fac"/>
  <p:tag name="KSO_WM_TEMPLATE_ASSEMBLE_GROUPID" val="60656fc04054ed1e2fb80fac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40bfe267d3334c11944186f2a1e6bfd5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8b3a91d11ba4541beac6d4af0387da9"/>
  <p:tag name="KSO_WM_SLIDE_BACKGROUND_TYPE" val="navigation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903a31375e834f99b2b0faac886dd7f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bede64d39c4b4590a6ceb06c4a1bb184"/>
  <p:tag name="KSO_WM_SLIDE_BACKGROUND_TYPE" val="navigation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6aebec42cf024bf88d3fc0030db2d58a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d35dcf9d0c5424285da80e121248322"/>
  <p:tag name="KSO_WM_SLIDE_BACKGROUND_TYPE" val="navigation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5821_1*a*1"/>
  <p:tag name="KSO_WM_TEMPLATE_CATEGORY" val="diagram"/>
  <p:tag name="KSO_WM_TEMPLATE_INDEX" val="20215821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d6967b7cbfdd49db98dac943c921b42c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fbfbb0fc61064a90acaa69246cc83bf9"/>
  <p:tag name="KSO_WM_UNIT_TEXT_FILL_FORE_SCHEMECOLOR_INDEX_BRIGHTNESS" val="0"/>
  <p:tag name="KSO_WM_UNIT_TEXT_FILL_FORE_SCHEMECOLOR_INDEX" val="13"/>
  <p:tag name="KSO_WM_UNIT_TEXT_FILL_TYPE" val="1"/>
  <p:tag name="KSO_WM_TEMPLATE_ASSEMBLE_XID" val="60656fc04054ed1e2fb80fac"/>
  <p:tag name="KSO_WM_TEMPLATE_ASSEMBLE_GROUPID" val="60656fc04054ed1e2fb80fac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311*1269"/>
  <p:tag name="KSO_WM_UNIT_HIGHLIGHT" val="0"/>
  <p:tag name="KSO_WM_UNIT_DIAGRAM_ISNUMVISUAL" val="0"/>
  <p:tag name="KSO_WM_UNIT_DIAGRAM_ISREFERUNIT" val="0"/>
  <p:tag name="KSO_WM_UNIT_TYPE" val="d"/>
  <p:tag name="KSO_WM_UNIT_INDEX" val="1"/>
  <p:tag name="KSO_WM_UNIT_ID" val="diagram20215821_1*d*1"/>
  <p:tag name="KSO_WM_TEMPLATE_CATEGORY" val="diagram"/>
  <p:tag name="KSO_WM_TEMPLATE_INDEX" val="20215821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72724b5f8f7d49fd87ad8a10f5f2704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170633e9b5804ede9614deac90e3a027"/>
  <p:tag name="KSO_WM_UNIT_PLACING_PICTURE" val="170633e9b5804ede9614deac90e3a027"/>
  <p:tag name="KSO_WM_UNIT_SUPPORT_UNIT_TYPE" val="[&quot;l&quot;,&quot;m&quot;,&quot;n&quot;,&quot;o&quot;,&quot;p&quot;,&quot;q&quot;,&quot;r&quot;,&quot;δ&quot;,&quot;ε&quot;,&quot;ζ&quot;,&quot;η&quot;,&quot;d&quot;,&quot;α&quot;,&quot;β&quot;,&quot;θ&quot;]"/>
  <p:tag name="KSO_WM_TEMPLATE_ASSEMBLE_XID" val="60656fc04054ed1e2fb80fac"/>
  <p:tag name="KSO_WM_TEMPLATE_ASSEMBLE_GROUPID" val="60656fc04054ed1e2fb80fac"/>
  <p:tag name="KSO_WM_UNIT_PLACING_PICTURE_USER_VIEWPORT" val="{&quot;height&quot;:5370,&quot;width&quot;:9565}"/>
  <p:tag name="KSO_WM_UNIT_PLACING_PICTURE_INFO" val="{&quot;code&quot;:&quot;&quot;,&quot;full_picture&quot;:false,&quot;scheme&quot;:&quot;2-0&quot;,&quot;spacing&quot;:5}"/>
  <p:tag name="KSO_WM_UNIT_PLACING_PICTURE_USER_VIEWPORT_SMARTMENU" val="{&quot;height&quot;:3645.0198364257812,&quot;width&quot;:11160.0390625}"/>
  <p:tag name="KSO_WM_UNIT_PLACING_PICTURE_USER_RELATIVERECTANGLE_SMARTMENU" val="{&quot;bottom&quot;:0.20895823394406948,&quot;left&quot;:0,&quot;right&quot;:0,&quot;top&quot;:0.20895823394406948}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311*1269"/>
  <p:tag name="KSO_WM_UNIT_HIGHLIGHT" val="0"/>
  <p:tag name="KSO_WM_UNIT_DIAGRAM_ISNUMVISUAL" val="0"/>
  <p:tag name="KSO_WM_UNIT_DIAGRAM_ISREFERUNIT" val="0"/>
  <p:tag name="KSO_WM_UNIT_TYPE" val="d"/>
  <p:tag name="KSO_WM_UNIT_INDEX" val="1"/>
  <p:tag name="KSO_WM_UNIT_ID" val="diagram20215821_1*d*1"/>
  <p:tag name="KSO_WM_TEMPLATE_CATEGORY" val="diagram"/>
  <p:tag name="KSO_WM_TEMPLATE_INDEX" val="20215821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72724b5f8f7d49fd87ad8a10f5f2704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170633e9b5804ede9614deac90e3a027"/>
  <p:tag name="KSO_WM_UNIT_PLACING_PICTURE" val="170633e9b5804ede9614deac90e3a027"/>
  <p:tag name="KSO_WM_UNIT_SUPPORT_UNIT_TYPE" val="[&quot;l&quot;,&quot;m&quot;,&quot;n&quot;,&quot;o&quot;,&quot;p&quot;,&quot;q&quot;,&quot;r&quot;,&quot;δ&quot;,&quot;ε&quot;,&quot;ζ&quot;,&quot;η&quot;,&quot;d&quot;,&quot;α&quot;,&quot;β&quot;,&quot;θ&quot;]"/>
  <p:tag name="KSO_WM_TEMPLATE_ASSEMBLE_XID" val="60656fc04054ed1e2fb80fac"/>
  <p:tag name="KSO_WM_TEMPLATE_ASSEMBLE_GROUPID" val="60656fc04054ed1e2fb80fac"/>
  <p:tag name="KSO_WM_UNIT_PLACING_PICTURE_USER_VIEWPORT" val="{&quot;height&quot;:5111,&quot;width&quot;:13630}"/>
  <p:tag name="KSO_WM_UNIT_PLACING_PICTURE_INFO" val="{&quot;code&quot;:&quot;&quot;,&quot;full_picture&quot;:false,&quot;scheme&quot;:&quot;2-0&quot;,&quot;spacing&quot;:5}"/>
  <p:tag name="KSO_WM_UNIT_PLACING_PICTURE_USER_VIEWPORT_SMARTMENU" val="{&quot;height&quot;:3645.0198364257812,&quot;width&quot;:11160.0390625}"/>
  <p:tag name="KSO_WM_UNIT_PLACING_PICTURE_USER_RELATIVERECTANGLE_SMARTMENU" val="{&quot;bottom&quot;:0.064515283382978003,&quot;left&quot;:0,&quot;right&quot;:0,&quot;top&quot;:0.064515283382978003}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5821_1*f*1"/>
  <p:tag name="KSO_WM_TEMPLATE_CATEGORY" val="diagram"/>
  <p:tag name="KSO_WM_TEMPLATE_INDEX" val="20215821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92"/>
  <p:tag name="KSO_WM_UNIT_SHOW_EDIT_AREA_INDICATION" val="1"/>
  <p:tag name="KSO_WM_CHIP_GROUPID" val="5e6b05596848fb12bee65ac8"/>
  <p:tag name="KSO_WM_CHIP_XID" val="5e6b05596848fb12bee65aca"/>
  <p:tag name="KSO_WM_UNIT_DEC_AREA_ID" val="b2e0fc33c8fb4226b2c7912eabade10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cf236953d9354eba87d4571f82370dc3"/>
  <p:tag name="KSO_WM_UNIT_TEXT_FILL_FORE_SCHEMECOLOR_INDEX_BRIGHTNESS" val="0.25"/>
  <p:tag name="KSO_WM_UNIT_TEXT_FILL_FORE_SCHEMECOLOR_INDEX" val="13"/>
  <p:tag name="KSO_WM_UNIT_TEXT_FILL_TYPE" val="1"/>
  <p:tag name="KSO_WM_TEMPLATE_ASSEMBLE_XID" val="60656fc04054ed1e2fb80fac"/>
  <p:tag name="KSO_WM_TEMPLATE_ASSEMBLE_GROUPID" val="60656fc04054ed1e2fb80fac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BLOCK" val="0"/>
  <p:tag name="KSO_WM_UNIT_SM_LIMIT_TYPE" val="2"/>
  <p:tag name="KSO_WM_UNIT_DEC_AREA_ID" val="fc81cb14038b43bcb7ca0b9f10fe60f7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15821_1*i*2"/>
  <p:tag name="KSO_WM_TEMPLATE_CATEGORY" val="diagram"/>
  <p:tag name="KSO_WM_TEMPLATE_INDEX" val="20215821"/>
  <p:tag name="KSO_WM_UNIT_LAYERLEVEL" val="1"/>
  <p:tag name="KSO_WM_TAG_VERSION" val="1.0"/>
  <p:tag name="KSO_WM_BEAUTIFY_FLAG" val="#wm#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0}"/>
  <p:tag name="KSO_WM_CHIP_GROUPID" val="5f5ee1ca4d6848d78f644aeb"/>
  <p:tag name="KSO_WM_CHIP_XID" val="5f5f3b6e8e478fb0c58a9422"/>
  <p:tag name="KSO_WM_TEMPLATE_ASSEMBLE_XID" val="60656fc04054ed1e2fb80fac"/>
  <p:tag name="KSO_WM_TEMPLATE_ASSEMBLE_GROUPID" val="60656fc04054ed1e2fb80fac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08622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01:40&quot;,&quot;maxSize&quot;:{&quot;size1&quot;:31},&quot;minSize&quot;:{&quot;size1&quot;:31},&quot;normalSize&quot;:{&quot;size1&quot;:31},&quot;subLayout&quot;:[{&quot;direction&quot;:1,&quot;id&quot;:&quot;2021-04-01T15:01:40&quot;,&quot;maxSize&quot;:{&quot;size1&quot;:66.200000000000003},&quot;minSize&quot;:{&quot;size1&quot;:41.200000000000003},&quot;normalSize&quot;:{&quot;size1&quot;:53.174999999999997},&quot;subLayout&quot;:[{&quot;id&quot;:&quot;2021-04-01T15:01:40&quot;,&quot;margin&quot;:{&quot;bottom&quot;:0.81999999284744263,&quot;left&quot;:3.809999942779541,&quot;right&quot;:0.026000002399086952,&quot;top&quot;:2.9630000591278076},&quot;type&quot;:0},{&quot;id&quot;:&quot;2021-04-01T15:01:40&quot;,&quot;margin&quot;:{&quot;bottom&quot;:0.81999999284744263,&quot;left&quot;:0.81999999284744263,&quot;right&quot;:2.5399999618530273,&quot;top&quot;:2.9630000591278076},&quot;type&quot;:0}],&quot;type&quot;:0},{&quot;direction&quot;:1,&quot;id&quot;:&quot;2021-04-01T15:01:40&quot;,&quot;maxSize&quot;:{&quot;size1&quot;:66.200000000000003},&quot;minSize&quot;:{&quot;size1&quot;:41.200000000000003},&quot;normalSize&quot;:{&quot;size1&quot;:41.200104166666655},&quot;subLayout&quot;:[{&quot;id&quot;:&quot;2021-04-01T15:01:40&quot;,&quot;margin&quot;:{&quot;bottom&quot;:3.3870000839233398,&quot;left&quot;:2.5399999618530273,&quot;right&quot;:0.026000002399086952,&quot;top&quot;:0.87300002574920654},&quot;type&quot;:0},{&quot;id&quot;:&quot;2021-04-01T15:01:40&quot;,&quot;margin&quot;:{&quot;bottom&quot;:2.5399999618530273,&quot;left&quot;:0.81999999284744263,&quot;right&quot;:1.6929999589920044,&quot;top&quot;:0.026000002399086952},&quot;type&quot;:0}],&quot;type&quot;:0}],&quot;type&quot;:0}"/>
  <p:tag name="KSO_WM_SLIDE_BACKGROUND" val="[&quot;general&quot;]"/>
  <p:tag name="KSO_WM_SLIDE_RATIO" val="1.777778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big_font&quot;:false,&quot;fill_id&quot;:&quot;50fe169b0b434645b09d31bac26c5194&quot;,&quot;fill_align&quot;:&quot;lm&quot;,&quot;chip_types&quot;:[&quot;header&quot;]},{&quot;text_align&quot;:&quot;lm&quot;,&quot;text_direction&quot;:&quot;horizontal&quot;,&quot;support_big_font&quot;:false,&quot;fill_id&quot;:&quot;999c6cd7b05a480f9a6118e791af76e0&quot;,&quot;fill_align&quot;:&quot;lm&quot;,&quot;chip_types&quot;:[&quot;text&quot;]},{&quot;text_align&quot;:&quot;lm&quot;,&quot;text_direction&quot;:&quot;horizontal&quot;,&quot;support_big_font&quot;:false,&quot;fill_id&quot;:&quot;201ca630a5394571bfc2c2894fdfbc2f&quot;,&quot;fill_align&quot;:&quot;cm&quot;,&quot;chip_types&quot;:[&quot;text&quot;]},{&quot;text_align&quot;:&quot;cm&quot;,&quot;text_direction&quot;:&quot;horizontal&quot;,&quot;support_features&quot;:[&quot;collage&quot;],&quot;support_big_font&quot;:false,&quot;fill_id&quot;:&quot;b6e786412cb749de87a9150c6318bff7&quot;,&quot;fill_align&quot;:&quot;cm&quot;,&quot;chip_types&quot;:[&quot;picture&quot;]}]]"/>
  <p:tag name="KSO_WM_SLIDE_ID" val="diagram20208622_1"/>
  <p:tag name="KSO_WM_TEMPLATE_SUBCATEGORY" val="21"/>
  <p:tag name="KSO_WM_TEMPLATE_MASTER_TYPE" val="0"/>
  <p:tag name="KSO_WM_TEMPLATE_COLOR_TYPE" val="1"/>
  <p:tag name="KSO_WM_SLIDE_ITEM_CNT" val="0"/>
  <p:tag name="KSO_WM_SLIDE_INDEX" val="1"/>
  <p:tag name="KSO_WM_TAG_VERSION" val="1.0"/>
  <p:tag name="KSO_WM_SLIDE_LAYOUT" val="a_d_f"/>
  <p:tag name="KSO_WM_SLIDE_LAYOUT_CNT" val="1_1_2"/>
  <p:tag name="KSO_WM_SLIDE_TYPE" val="text"/>
  <p:tag name="KSO_WM_SLIDE_SUBTYPE" val="picTxt"/>
  <p:tag name="KSO_WM_SLIDE_SIZE" val="876*414"/>
  <p:tag name="KSO_WM_SLIDE_POSITION" val="48*54"/>
  <p:tag name="KSO_WM_SLIDE_CAN_ADD_NAVIGATION" val="1"/>
  <p:tag name="KSO_WM_CHIP_XID" val="5ef20b19a491bb0086638adb"/>
  <p:tag name="KSO_WM_CHIP_DECFILLPROP" val="[]"/>
  <p:tag name="KSO_WM_CHIP_GROUPID" val="5ef20b19a491bb0086638ada"/>
  <p:tag name="KSO_WM_SLIDE_BK_DARK_LIGHT" val="2"/>
  <p:tag name="KSO_WM_SLIDE_BACKGROUND_TYPE" val="general"/>
  <p:tag name="KSO_WM_SLIDE_SUPPORT_FEATURE_TYPE" val="1"/>
  <p:tag name="KSO_WM_TEMPLATE_ASSEMBLE_XID" val="60656e7c4054ed1e2fb7f9c0"/>
  <p:tag name="KSO_WM_TEMPLATE_ASSEMBLE_GROUPID" val="60656e7c4054ed1e2fb7f9c0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  <p:tag name="KSO_WM_SLIDE_BACKGROUND_TYPE" val="general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  <p:tag name="KSO_WM_SLIDE_BACKGROUND_TYPE" val="general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8622_1*i*1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UNIT_COLOR_SCHEME_SHAPE_ID" val="22"/>
  <p:tag name="KSO_WM_UNIT_COLOR_SCHEME_PARENT_PAGE" val="0_1"/>
  <p:tag name="KSO_WM_UNIT_FOIL_COLOR" val="1"/>
  <p:tag name="KSO_WM_UNIT_ADJUSTLAYOUT_ID" val="22"/>
  <p:tag name="KSO_WM_UNIT_BLOCK" val="0"/>
  <p:tag name="KSO_WM_UNIT_SM_LIMIT_TYPE" val="0"/>
  <p:tag name="KSO_WM_UNIT_DEC_AREA_ID" val="f5c6f94092a24a709b4f1641e0b832bf"/>
  <p:tag name="KSO_WM_UNIT_DECORATE_INFO" val="{&quot;ReferentInfo&quot;:{&quot;Id&quot;:&quot;slide&quot;,&quot;X&quot;:{&quot;Pos&quot;:1},&quot;Y&quot;:{&quot;Pos&quot;:1}},&quot;DecorateInfoX&quot;:{&quot;Pos&quot;:1,&quot;IsAbs&quot;:false},&quot;DecorateInfoY&quot;:{&quot;Pos&quot;:1,&quot;IsAbs&quot;:false},&quot;DecorateInfoW&quot;:{&quot;IsAbs&quot;:true},&quot;DecorateInfoH&quot;:{&quot;IsAbs&quot;:true},&quot;whChangeMode&quot;:0}"/>
  <p:tag name="KSO_WM_CHIP_GROUPID" val="5ef20b19a491bb0086638ada"/>
  <p:tag name="KSO_WM_CHIP_XID" val="5ef20b19a491bb0086638adb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192"/>
  <p:tag name="KSO_WM_TEMPLATE_ASSEMBLE_XID" val="60656e7c4054ed1e2fb7f9c0"/>
  <p:tag name="KSO_WM_TEMPLATE_ASSEMBLE_GROUPID" val="60656e7c4054ed1e2fb7f9c0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8622_1*i*2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UNIT_COLOR_SCHEME_SHAPE_ID" val="41"/>
  <p:tag name="KSO_WM_UNIT_COLOR_SCHEME_PARENT_PAGE" val="0_1"/>
  <p:tag name="KSO_WM_UNIT_ADJUSTLAYOUT_ID" val="41"/>
  <p:tag name="KSO_WM_UNIT_BLOCK" val="0"/>
  <p:tag name="KSO_WM_UNIT_SM_LIMIT_TYPE" val="0"/>
  <p:tag name="KSO_WM_UNIT_DEC_AREA_ID" val="984e79478dea41598389b445d2766bd9"/>
  <p:tag name="KSO_WM_UNIT_DECORATE_INFO" val="{&quot;ReferentInfo&quot;:{&quot;Id&quot;:&quot;slide&quot;,&quot;X&quot;:{&quot;Pos&quot;:1},&quot;Y&quot;:{&quot;Pos&quot;:1}},&quot;DecorateInfoX&quot;:{&quot;Pos&quot;:1,&quot;IsAbs&quot;:false},&quot;DecorateInfoY&quot;:{&quot;Pos&quot;:1,&quot;IsAbs&quot;:false},&quot;DecorateInfoW&quot;:{&quot;IsAbs&quot;:true},&quot;DecorateInfoH&quot;:{&quot;IsAbs&quot;:true},&quot;whChangeMode&quot;:0}"/>
  <p:tag name="KSO_WM_CHIP_GROUPID" val="5ef20b19a491bb0086638ada"/>
  <p:tag name="KSO_WM_CHIP_XID" val="5ef20b19a491bb0086638adb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0"/>
  <p:tag name="KSO_WM_TEMPLATE_ASSEMBLE_XID" val="60656e7c4054ed1e2fb7f9c0"/>
  <p:tag name="KSO_WM_TEMPLATE_ASSEMBLE_GROUPID" val="60656e7c4054ed1e2fb7f9c0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8622_1*i*3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UNIT_COLOR_SCHEME_SHAPE_ID" val="51"/>
  <p:tag name="KSO_WM_UNIT_COLOR_SCHEME_PARENT_PAGE" val="0_1"/>
  <p:tag name="KSO_WM_UNIT_DECOLORIZATION" val="1"/>
  <p:tag name="KSO_WM_UNIT_ADJUSTLAYOUT_ID" val="51"/>
  <p:tag name="KSO_WM_UNIT_BLOCK" val="0"/>
  <p:tag name="KSO_WM_UNIT_SM_LIMIT_TYPE" val="0"/>
  <p:tag name="KSO_WM_UNIT_DEC_AREA_ID" val="dc4484a8edba40b4a2785436f419e87b"/>
  <p:tag name="KSO_WM_UNIT_DECORATE_INFO" val="{&quot;DecorateInfoH&quot;:{&quot;IsAbs&quot;:true},&quot;DecorateInfoW&quot;:{&quot;IsAbs&quot;:true},&quot;DecorateInfoX&quot;:{&quot;IsAbs&quot;:true,&quot;Pos&quot;:2},&quot;DecorateInfoY&quot;:{&quot;IsAbs&quot;:true,&quot;Pos&quot;:1},&quot;ReferentInfo&quot;:{&quot;Id&quot;:&quot;e542bca25e9f4573b94a49617b50e26b&quot;,&quot;X&quot;:{&quot;Pos&quot;:2},&quot;Y&quot;:{&quot;Pos&quot;:1}},&quot;whChangeMode&quot;:0}"/>
  <p:tag name="KSO_WM_CHIP_GROUPID" val="5ef20b19a491bb0086638ada"/>
  <p:tag name="KSO_WM_CHIP_XID" val="5ef20b19a491bb0086638adb"/>
  <p:tag name="KSO_WM_TEMPLATE_ASSEMBLE_XID" val="60656e7c4054ed1e2fb7f9c0"/>
  <p:tag name="KSO_WM_TEMPLATE_ASSEMBLE_GROUPID" val="60656e7c4054ed1e2fb7f9c0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8622_1*i*4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UNIT_COLOR_SCHEME_SHAPE_ID" val="46"/>
  <p:tag name="KSO_WM_UNIT_COLOR_SCHEME_PARENT_PAGE" val="0_1"/>
  <p:tag name="KSO_WM_UNIT_FOIL_COLOR" val="1"/>
  <p:tag name="KSO_WM_UNIT_ADJUSTLAYOUT_ID" val="46"/>
  <p:tag name="KSO_WM_UNIT_BLOCK" val="0"/>
  <p:tag name="KSO_WM_UNIT_SM_LIMIT_TYPE" val="2"/>
  <p:tag name="KSO_WM_UNIT_DEC_AREA_ID" val="9234daae9b484bb6815de9fa2190e95c"/>
  <p:tag name="KSO_WM_UNIT_DECORATE_INFO" val="{&quot;DecorateInfoH&quot;:{&quot;IsAbs&quot;:true},&quot;DecorateInfoW&quot;:{&quot;IsAbs&quot;:true},&quot;DecorateInfoX&quot;:{&quot;IsAbs&quot;:true,&quot;Pos&quot;:2},&quot;DecorateInfoY&quot;:{&quot;IsAbs&quot;:true,&quot;Pos&quot;:1},&quot;ReferentInfo&quot;:{&quot;Id&quot;:&quot;66eac282cc634c918536ba62026858b8&quot;,&quot;X&quot;:{&quot;Pos&quot;:2},&quot;Y&quot;:{&quot;Pos&quot;:1}},&quot;whChangeMode&quot;:0}"/>
  <p:tag name="KSO_WM_CHIP_GROUPID" val="5ef20b19a491bb0086638ada"/>
  <p:tag name="KSO_WM_CHIP_XID" val="5ef20b19a491bb0086638adb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392"/>
  <p:tag name="KSO_WM_TEMPLATE_ASSEMBLE_XID" val="60656e7c4054ed1e2fb7f9c0"/>
  <p:tag name="KSO_WM_TEMPLATE_ASSEMBLE_GROUPID" val="60656e7c4054ed1e2fb7f9c0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8622_1*i*5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UNIT_COLOR_SCHEME_SHAPE_ID" val="42"/>
  <p:tag name="KSO_WM_UNIT_COLOR_SCHEME_PARENT_PAGE" val="0_1"/>
  <p:tag name="KSO_WM_UNIT_ADJUSTLAYOUT_ID" val="42"/>
  <p:tag name="KSO_WM_UNIT_BLOCK" val="0"/>
  <p:tag name="KSO_WM_UNIT_SM_LIMIT_TYPE" val="0"/>
  <p:tag name="KSO_WM_UNIT_DEC_AREA_ID" val="108ee4b73aa643149fb0edb85c42342f"/>
  <p:tag name="KSO_WM_UNIT_DECORATE_INFO" val="{&quot;ReferentInfo&quot;:{&quot;Id&quot;:&quot;slide&quot;,&quot;X&quot;:{&quot;Pos&quot;:1},&quot;Y&quot;:{&quot;Pos&quot;:1}},&quot;DecorateInfoX&quot;:{&quot;Pos&quot;:1,&quot;IsAbs&quot;:false},&quot;DecorateInfoY&quot;:{&quot;Pos&quot;:1,&quot;IsAbs&quot;:false},&quot;DecorateInfoW&quot;:{&quot;IsAbs&quot;:true},&quot;DecorateInfoH&quot;:{&quot;IsAbs&quot;:true},&quot;whChangeMode&quot;:0}"/>
  <p:tag name="KSO_WM_CHIP_GROUPID" val="5ef20b19a491bb0086638ada"/>
  <p:tag name="KSO_WM_CHIP_XID" val="5ef20b19a491bb0086638adb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2"/>
  <p:tag name="KSO_WM_TEMPLATE_ASSEMBLE_XID" val="60656e7c4054ed1e2fb7f9c0"/>
  <p:tag name="KSO_WM_TEMPLATE_ASSEMBLE_GROUPID" val="60656e7c4054ed1e2fb7f9c0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8622_1*a*1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UNIT_PRESET_TEXT" val="添加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e542bca25e9f4573b94a49617b50e26b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fc30b22367a14f528cc4c8c36ef16fef"/>
  <p:tag name="KSO_WM_UNIT_TEXT_FILL_FORE_SCHEMECOLOR_INDEX_BRIGHTNESS" val="0"/>
  <p:tag name="KSO_WM_UNIT_TEXT_FILL_FORE_SCHEMECOLOR_INDEX" val="13"/>
  <p:tag name="KSO_WM_UNIT_TEXT_FILL_TYPE" val="1"/>
  <p:tag name="KSO_WM_TEMPLATE_ASSEMBLE_XID" val="60656e7c4054ed1e2fb7f9c0"/>
  <p:tag name="KSO_WM_TEMPLATE_ASSEMBLE_GROUPID" val="60656e7c4054ed1e2fb7f9c0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2"/>
  <p:tag name="KSO_WM_UNIT_ID" val="diagram20208622_1*f*2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38"/>
  <p:tag name="KSO_WM_UNIT_SHOW_EDIT_AREA_INDICATION" val="1"/>
  <p:tag name="KSO_WM_CHIP_GROUPID" val="5e6b05596848fb12bee65ac8"/>
  <p:tag name="KSO_WM_CHIP_XID" val="5e6b05596848fb12bee65aca"/>
  <p:tag name="KSO_WM_UNIT_DEC_AREA_ID" val="9e9c256e4f964ee2b4ce4f9ce6e12e0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a4d13e35a9254b7bba33bfbe5bb3013b"/>
  <p:tag name="KSO_WM_UNIT_TEXT_FILL_FORE_SCHEMECOLOR_INDEX_BRIGHTNESS" val="0.25"/>
  <p:tag name="KSO_WM_UNIT_TEXT_FILL_FORE_SCHEMECOLOR_INDEX" val="13"/>
  <p:tag name="KSO_WM_UNIT_TEXT_FILL_TYPE" val="1"/>
  <p:tag name="KSO_WM_TEMPLATE_ASSEMBLE_XID" val="60656e7c4054ed1e2fb7f9c0"/>
  <p:tag name="KSO_WM_TEMPLATE_ASSEMBLE_GROUPID" val="60656e7c4054ed1e2fb7f9c0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8622_1*f*1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207"/>
  <p:tag name="KSO_WM_UNIT_SHOW_EDIT_AREA_INDICATION" val="1"/>
  <p:tag name="KSO_WM_CHIP_GROUPID" val="5e6b05596848fb12bee65ac8"/>
  <p:tag name="KSO_WM_CHIP_XID" val="5e6b05596848fb12bee65aca"/>
  <p:tag name="KSO_WM_UNIT_DEC_AREA_ID" val="66eac282cc634c918536ba62026858b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17d4a5f6774d4c37906a162de8a648b8"/>
  <p:tag name="KSO_WM_UNIT_TEXT_FILL_FORE_SCHEMECOLOR_INDEX_BRIGHTNESS" val="0.25"/>
  <p:tag name="KSO_WM_UNIT_TEXT_FILL_FORE_SCHEMECOLOR_INDEX" val="13"/>
  <p:tag name="KSO_WM_UNIT_TEXT_FILL_TYPE" val="1"/>
  <p:tag name="KSO_WM_TEMPLATE_ASSEMBLE_XID" val="60656e7c4054ed1e2fb7f9c0"/>
  <p:tag name="KSO_WM_TEMPLATE_ASSEMBLE_GROUPID" val="60656e7c4054ed1e2fb7f9c0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058*1227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08622_1*d*1"/>
  <p:tag name="KSO_WM_TEMPLATE_CATEGORY" val="diagram"/>
  <p:tag name="KSO_WM_TEMPLATE_INDEX" val="20208622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a9a07fc9ac614275bbbdbcd4c4edf1e1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5336d9c8b9dd400f8003a7cd3bfd7b4c"/>
  <p:tag name="KSO_WM_TEMPLATE_ASSEMBLE_XID" val="60656e7c4054ed1e2fb7f9c0"/>
  <p:tag name="KSO_WM_TEMPLATE_ASSEMBLE_GROUPID" val="60656e7c4054ed1e2fb7f9c0"/>
  <p:tag name="KSO_WM_UNIT_PICTURE_CLIP_FLAG" val="0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" val="[&quot;navigation&quot;]"/>
  <p:tag name="KSO_WM_SLIDE_RATIO" val="1.777778"/>
  <p:tag name="KSO_WM_SLIDE_ID" val="diagram20208744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60*516"/>
  <p:tag name="KSO_WM_SLIDE_POSITION" val="0*0"/>
  <p:tag name="KSO_WM_TAG_VERSION" val="1.0"/>
  <p:tag name="KSO_WM_BEAUTIFY_FLAG" val="#wm#"/>
  <p:tag name="KSO_WM_TEMPLATE_CATEGORY" val="diagram"/>
  <p:tag name="KSO_WM_TEMPLATE_INDEX" val="20208744"/>
  <p:tag name="KSO_WM_SLIDE_LAYOUT" val="a_d_f"/>
  <p:tag name="KSO_WM_SLIDE_LAYOUT_CNT" val="1_1_1"/>
  <p:tag name="KSO_WM_CHIP_INFOS" val="{&quot;type&quot;:0,&quot;layout_type&quot;:&quot;navigation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big_font&quot;:false,&quot;fill_id&quot;:&quot;cd03df5ee0584837a79d35639eea6c03&quot;,&quot;fill_align&quot;:&quot;lm&quot;,&quot;chip_types&quot;:[&quot;header&quot;]},{&quot;text_align&quot;:&quot;lb&quot;,&quot;text_direction&quot;:&quot;horizontal&quot;,&quot;support_features&quot;:[&quot;collage&quot;],&quot;support_big_font&quot;:false,&quot;fill_id&quot;:&quot;9113085b8c654bdeb5f5fecb8607365a&quot;,&quot;fill_align&quot;:&quot;lb&quot;,&quot;chip_types&quot;:[&quot;text&quot;,&quot;picture&quot;,&quot;chart&quot;,&quot;table&quot;]},{&quot;text_align&quot;:&quot;lt&quot;,&quot;text_direction&quot;:&quot;horizontal&quot;,&quot;support_features&quot;:[&quot;collage&quot;],&quot;support_big_font&quot;:false,&quot;fill_id&quot;:&quot;7a6a73ea8e8b41df8343fdbffbc453d4&quot;,&quot;fill_align&quot;:&quot;lt&quot;,&quot;chip_types&quot;:[&quot;text&quot;,&quot;picture&quot;,&quot;chart&quot;,&quot;table&quot;]}]]"/>
  <p:tag name="KSO_WM_CHIP_XID" val="5ef0a4b5978989e612c8e8ac"/>
  <p:tag name="KSO_WM_CHIP_DECFILLPROP" val="[]"/>
  <p:tag name="KSO_WM_SLIDE_CAN_ADD_NAVIGATION" val="1"/>
  <p:tag name="KSO_WM_SLIDE_LAYOUT_INFO" val="{&quot;id&quot;:&quot;2021-04-01T15:42:41&quot;,&quot;maxSize&quot;:{&quot;size1&quot;:13.5},&quot;minSize&quot;:{&quot;size1&quot;:13.5},&quot;normalSize&quot;:{&quot;size1&quot;:13.5},&quot;subLayout&quot;:[{&quot;backgroundInfo&quot;:[{&quot;bottom&quot;:0,&quot;bottomAbs&quot;:false,&quot;left&quot;:0,&quot;leftAbs&quot;:false,&quot;right&quot;:0,&quot;rightAbs&quot;:false,&quot;top&quot;:0,&quot;topAbs&quot;:false,&quot;type&quot;:&quot;navigation&quot;}],&quot;id&quot;:&quot;2021-04-01T15:42:41&quot;,&quot;margin&quot;:{&quot;bottom&quot;:0.44999998807907104,&quot;left&quot;:1.2699999809265137,&quot;right&quot;:1.2699999809265137,&quot;top&quot;:0.42300000786781311},&quot;type&quot;:0},{&quot;id&quot;:&quot;2021-04-01T15:42:41&quot;,&quot;maxSize&quot;:{&quot;size1&quot;:58.700000000000003},&quot;minSize&quot;:{&quot;size1&quot;:46.200000000000003},&quot;normalSize&quot;:{&quot;size1&quot;:58.700000000000003},&quot;subLayout&quot;:[{&quot;id&quot;:&quot;2021-04-01T15:42:41&quot;,&quot;margin&quot;:{&quot;bottom&quot;:0.81999999284744263,&quot;left&quot;:1.6929999589920044,&quot;right&quot;:1.6929999589920044,&quot;top&quot;:0.81999999284744263},&quot;type&quot;:0},{&quot;id&quot;:&quot;2021-04-01T15:42:41&quot;,&quot;margin&quot;:{&quot;bottom&quot;:0.84700000286102295,&quot;left&quot;:1.6929999589920044,&quot;right&quot;:1.6929999589920044,&quot;top&quot;:0.026000002399086952},&quot;type&quot;:0}],&quot;type&quot;:0}],&quot;type&quot;:0}"/>
  <p:tag name="KSO_WM_CHIP_GROUPID" val="5ef0a4b5978989e612c8e8ab"/>
  <p:tag name="KSO_WM_SLIDE_BK_DARK_LIGHT" val="2"/>
  <p:tag name="KSO_WM_SLIDE_BACKGROUND_TYPE" val="navigation"/>
  <p:tag name="KSO_WM_SLIDE_SUPPORT_FEATURE_TYPE" val="1"/>
  <p:tag name="KSO_WM_TEMPLATE_ASSEMBLE_XID" val="60656f5f4054ed1e2fb808c6"/>
  <p:tag name="KSO_WM_TEMPLATE_ASSEMBLE_GROUPID" val="60656f5f4054ed1e2fb808c6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186505_5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4"/>
  <p:tag name="KSO_WM_UNIT_DEC_AREA_ID" val="40bfe267d3334c11944186f2a1e6bfd5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8b3a91d11ba4541beac6d4af0387da9"/>
  <p:tag name="KSO_WM_SLIDE_BACKGROUND_TYPE" val="navigation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903a31375e834f99b2b0faac886dd7f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bede64d39c4b4590a6ceb06c4a1bb184"/>
  <p:tag name="KSO_WM_SLIDE_BACKGROUND_TYPE" val="navigation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6aebec42cf024bf88d3fc0030db2d58a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d35dcf9d0c5424285da80e121248322"/>
  <p:tag name="KSO_WM_SLIDE_BACKGROUND_TYPE" val="navigation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230,&quot;width&quot;:11550}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8744_1*a*1"/>
  <p:tag name="KSO_WM_TEMPLATE_CATEGORY" val="diagram"/>
  <p:tag name="KSO_WM_TEMPLATE_INDEX" val="20208744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a05a1aae89004386b4b28ee62d77eae1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m&quot;,&quot;fill_mode&quot;:&quot;full&quot;,&quot;sacle_strategy&quot;:&quot;smart&quot;}"/>
  <p:tag name="KSO_WM_ASSEMBLE_CHIP_INDEX" val="448631972b0a4841a8cc4d57dfb1727e"/>
  <p:tag name="KSO_WM_UNIT_TEXT_FILL_FORE_SCHEMECOLOR_INDEX_BRIGHTNESS" val="0"/>
  <p:tag name="KSO_WM_UNIT_TEXT_FILL_FORE_SCHEMECOLOR_INDEX" val="13"/>
  <p:tag name="KSO_WM_UNIT_TEXT_FILL_TYPE" val="1"/>
  <p:tag name="KSO_WM_TEMPLATE_ASSEMBLE_XID" val="60656f5f4054ed1e2fb808c6"/>
  <p:tag name="KSO_WM_TEMPLATE_ASSEMBLE_GROUPID" val="60656f5f4054ed1e2fb808c6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，往往事半功倍。当您的内容到达这个限度时，或许已经不纯粹作用于演示，极大可能运用于阅读领域；无论是传播观点、知识分享还是汇报工作，内容的详尽固然重要，但请一定注意信息框架的清晰，这样才能使内容层次分明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8744_1*f*1"/>
  <p:tag name="KSO_WM_TEMPLATE_CATEGORY" val="diagram"/>
  <p:tag name="KSO_WM_TEMPLATE_INDEX" val="20208744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344"/>
  <p:tag name="KSO_WM_UNIT_SHOW_EDIT_AREA_INDICATION" val="1"/>
  <p:tag name="KSO_WM_CHIP_GROUPID" val="5e6b05596848fb12bee65ac8"/>
  <p:tag name="KSO_WM_CHIP_XID" val="5e6b05596848fb12bee65aca"/>
  <p:tag name="KSO_WM_UNIT_DEC_AREA_ID" val="49640a60115e4731b193f0f7d575a1be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24ab1ea0532d4d2d9e68b54a459dc518"/>
  <p:tag name="KSO_WM_UNIT_SUPPORT_UNIT_TYPE" val="[&quot;d&quot;,&quot;α&quot;,&quot;β&quot;]"/>
  <p:tag name="KSO_WM_UNIT_TEXT_FILL_FORE_SCHEMECOLOR_INDEX_BRIGHTNESS" val="0.25"/>
  <p:tag name="KSO_WM_UNIT_TEXT_FILL_FORE_SCHEMECOLOR_INDEX" val="13"/>
  <p:tag name="KSO_WM_UNIT_TEXT_FILL_TYPE" val="1"/>
  <p:tag name="KSO_WM_TEMPLATE_ASSEMBLE_XID" val="60656f5f4054ed1e2fb808c6"/>
  <p:tag name="KSO_WM_TEMPLATE_ASSEMBLE_GROUPID" val="60656f5f4054ed1e2fb808c6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592*3046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8744_1*d*1"/>
  <p:tag name="KSO_WM_TEMPLATE_CATEGORY" val="diagram"/>
  <p:tag name="KSO_WM_TEMPLATE_INDEX" val="20208744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2ce4bed2c84e41a0aa65f1c85a667a5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275cc77bfd28484093510e578c371c8d"/>
  <p:tag name="KSO_WM_UNIT_SUPPORT_UNIT_TYPE" val="[&quot;d&quot;,&quot;α&quot;,&quot;β&quot;]"/>
  <p:tag name="KSO_WM_TEMPLATE_ASSEMBLE_XID" val="60656f5f4054ed1e2fb808c6"/>
  <p:tag name="KSO_WM_TEMPLATE_ASSEMBLE_GROUPID" val="60656f5f4054ed1e2fb808c6"/>
  <p:tag name="KSO_WM_UNIT_PICTURE_CLIP_FLAG" val="0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13262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13262"/>
  <p:tag name="KSO_WM_SLIDE_LAYOUT" val="a_d_f"/>
  <p:tag name="KSO_WM_SLIDE_LAYOUT_CNT" val="1_1_1"/>
  <p:tag name="KSO_WM_TEMPLATE_THUMBS_INDEX" val="1、4、7、12、13、14、15、16、17、18、20、24、25、28、33、36、40、43、44"/>
  <p:tag name="KSO_WM_SLIDE_SIZE" val="888*444"/>
  <p:tag name="KSO_WM_SLIDE_POSITION" val="36*48"/>
  <p:tag name="KSO_WM_CHIP_INFOS" val="{&quot;type&quot;:0,&quot;layout_type&quot;:&quot;topbottom&quot;,&quot;layout_feature&quot;:1,&quot;aspect_ratio&quot;:&quot;16:9&quot;,&quot;same_font_size&quot;:tru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69675f553136823a5e6212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20:27&quot;,&quot;maxSize&quot;:{&quot;size1&quot;:30.100000000000001},&quot;minSize&quot;:{&quot;size1&quot;:19},&quot;normalSize&quot;:{&quot;size1&quot;:19},&quot;subLayout&quot;:[{&quot;id&quot;:&quot;2021-04-01T15:20:27&quot;,&quot;margin&quot;:{&quot;bottom&quot;:0.026000002399086952,&quot;left&quot;:1.6929999589920044,&quot;right&quot;:1.6929999589920044,&quot;top&quot;:1.6929999589920044},&quot;type&quot;:0},{&quot;direction&quot;:1,&quot;id&quot;:&quot;2021-04-01T15:20:27&quot;,&quot;maxSize&quot;:{&quot;size1&quot;:63.799815286176575},&quot;minSize&quot;:{&quot;size1&quot;:38.799815286176575},&quot;normalSize&quot;:{&quot;size1&quot;:44.32481528617658},&quot;subLayout&quot;:[{&quot;id&quot;:&quot;2021-04-01T15:20:27&quot;,&quot;margin&quot;:{&quot;bottom&quot;:2.5399999618530273,&quot;left&quot;:2.1170001029968262,&quot;right&quot;:0.81999999284744263,&quot;top&quot;:1.8789999485015869},&quot;type&quot;:0},{&quot;id&quot;:&quot;2021-04-01T15:20:27&quot;,&quot;margin&quot;:{&quot;bottom&quot;:2.5399999618530273,&quot;left&quot;:0.026000002399086952,&quot;right&quot;:2.1170001029968262,&quot;top&quot;:1.8789999485015869},&quot;type&quot;:0}],&quot;type&quot;:0}],&quot;type&quot;:0}"/>
  <p:tag name="KSO_WM_SLIDE_BACKGROUND" val="[&quot;general&quot;]"/>
  <p:tag name="KSO_WM_SLIDE_RATIO" val="1.777778"/>
  <p:tag name="KSO_WM_CHIP_FILLPROP" val="[[{&quot;text_align&quot;:&quot;ct&quot;,&quot;text_direction&quot;:&quot;horizontal&quot;,&quot;support_big_font&quot;:false,&quot;fill_id&quot;:&quot;deca2c856a2c479fa3af2fcbe1e54fdb&quot;,&quot;fill_align&quot;:&quot;ct&quot;,&quot;chip_types&quot;:[&quot;header&quot;]},{&quot;text_align&quot;:&quot;lm&quot;,&quot;text_direction&quot;:&quot;horizontal&quot;,&quot;support_features&quot;:[&quot;collage&quot;],&quot;support_big_font&quot;:false,&quot;fill_id&quot;:&quot;355c1d48380143b687f0639f79f2cda7&quot;,&quot;fill_align&quot;:&quot;cm&quot;,&quot;chip_types&quot;:[&quot;picture&quot;,&quot;chart&quot;,&quot;table&quot;,&quot;video&quot;]},{&quot;text_align&quot;:&quot;lm&quot;,&quot;text_direction&quot;:&quot;horizontal&quot;,&quot;support_features&quot;:[&quot;collage&quot;],&quot;support_big_font&quot;:false,&quot;fill_id&quot;:&quot;89c751b6f8ef4d4fb1124231b0a29aea&quot;,&quot;fill_align&quot;:&quot;cm&quot;,&quot;chip_types&quot;:[&quot;text&quot;,&quot;picture&quot;,&quot;chart&quot;,&quot;table&quot;,&quot;video&quot;]}],[{&quot;text_align&quot;:&quot;ct&quot;,&quot;text_direction&quot;:&quot;horizontal&quot;,&quot;support_big_font&quot;:false,&quot;fill_id&quot;:&quot;deca2c856a2c479fa3af2fcbe1e54fdb&quot;,&quot;fill_align&quot;:&quot;ct&quot;,&quot;chip_types&quot;:[&quot;header&quot;]},{&quot;text_align&quot;:&quot;lm&quot;,&quot;text_direction&quot;:&quot;horizontal&quot;,&quot;support_big_font&quot;:false,&quot;fill_id&quot;:&quot;355c1d48380143b687f0639f79f2cda7&quot;,&quot;fill_align&quot;:&quot;cm&quot;,&quot;chip_types&quot;:[&quot;text&quot;]},{&quot;text_align&quot;:&quot;lm&quot;,&quot;text_direction&quot;:&quot;horizontal&quot;,&quot;support_features&quot;:[&quot;collage&quot;],&quot;support_big_font&quot;:false,&quot;fill_id&quot;:&quot;89c751b6f8ef4d4fb1124231b0a29aea&quot;,&quot;fill_align&quot;:&quot;cm&quot;,&quot;chip_types&quot;:[&quot;picture&quot;,&quot;chart&quot;,&quot;table&quot;,&quot;video&quot;]}]]"/>
  <p:tag name="FIXED_XID_TMP" val="5f5ee1ca4d6848d78f644aed"/>
  <p:tag name="KSO_WM_CHIP_DECFILLPROP" val="[]"/>
  <p:tag name="KSO_WM_CHIP_GROUPID" val="5f5ee1ca4d6848d78f644aed"/>
  <p:tag name="KSO_WM_SLIDE_BK_DARK_LIGHT" val="2"/>
  <p:tag name="KSO_WM_SLIDE_BACKGROUND_TYPE" val="general"/>
  <p:tag name="KSO_WM_SLIDE_SUPPORT_FEATURE_TYPE" val="1"/>
  <p:tag name="KSO_WM_SLIDE_SAME_FONT_SIZE" val="1"/>
  <p:tag name="KSO_WM_TEMPLATE_ASSEMBLE_XID" val="60656ed84054ed1e2fb8008b"/>
  <p:tag name="KSO_WM_TEMPLATE_ASSEMBLE_GROUPID" val="60656ed84054ed1e2fb8008b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3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2"/>
  <p:tag name="KSO_WM_UNIT_DEC_AREA_ID" val="b051a43fd0804ef1803fa3e4ca1302bc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aa1fc4f0bc44568ee52df0dcf0341f"/>
  <p:tag name="KSO_WM_SLIDE_BACKGROUND_TYPE" val="general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186505_4*i*1"/>
  <p:tag name="KSO_WM_TEMPLATE_CATEGORY" val="chip"/>
  <p:tag name="KSO_WM_TEMPLATE_INDEX" val="20186505"/>
  <p:tag name="KSO_WM_UNIT_LAYERLEVEL" val="1"/>
  <p:tag name="KSO_WM_TAG_VERSION" val="1.0"/>
  <p:tag name="KSO_WM_BEAUTIFY_FLAG" val="#wm#"/>
  <p:tag name="KSO_WM_CHIP_GROUPID" val="5f89525ba61ec3b55284831f"/>
  <p:tag name="KSO_WM_CHIP_XID" val="5f89525ba61ec3b552848323"/>
  <p:tag name="KSO_WM_UNIT_DEC_AREA_ID" val="80aba773095a4e6098b730d66215c9d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016997a2cf414c91603155aa5132a3"/>
  <p:tag name="KSO_WM_SLIDE_BACKGROUND_TYPE" val="general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3262_1*i*1"/>
  <p:tag name="KSO_WM_TEMPLATE_CATEGORY" val="diagram"/>
  <p:tag name="KSO_WM_TEMPLATE_INDEX" val="20213262"/>
  <p:tag name="KSO_WM_UNIT_LAYERLEVEL" val="1"/>
  <p:tag name="KSO_WM_TAG_VERSION" val="1.0"/>
  <p:tag name="KSO_WM_BEAUTIFY_FLAG" val="#wm#"/>
  <p:tag name="KSO_WM_UNIT_BLOCK" val="0"/>
  <p:tag name="KSO_WM_UNIT_SM_LIMIT_TYPE" val="2"/>
  <p:tag name="KSO_WM_UNIT_DEC_AREA_ID" val="53763d10f83444edb4150dc1f26bde1d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718fb6286b6a46df98872195a391d4ab;dbc511f0cf9849a6a9b8dc7d7254181a&quot;,&quot;X&quot;:{&quot;Pos&quot;:1},&quot;Y&quot;:{&quot;Pos&quot;:1}},&quot;whChangeMode&quot;:0}"/>
  <p:tag name="KSO_WM_CHIP_GROUPID" val="5f5ee1ca4d6848d78f644aed"/>
  <p:tag name="KSO_WM_CHIP_XID" val="5f69675f553136823a5e6212"/>
  <p:tag name="KSO_WM_UNIT_FILL_FORE_SCHEMECOLOR_INDEX_BRIGHTNESS" val="0"/>
  <p:tag name="KSO_WM_UNIT_FILL_FORE_SCHEMECOLOR_INDEX" val="16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784"/>
  <p:tag name="KSO_WM_TEMPLATE_ASSEMBLE_XID" val="60656ed84054ed1e2fb8008b"/>
  <p:tag name="KSO_WM_TEMPLATE_ASSEMBLE_GROUPID" val="60656ed84054ed1e2fb8008b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7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3262_1*a*1"/>
  <p:tag name="KSO_WM_TEMPLATE_CATEGORY" val="diagram"/>
  <p:tag name="KSO_WM_TEMPLATE_INDEX" val="20213262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3d19b59b27704a44ae88da21f8a30369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t&quot;,&quot;fill_mode&quot;:&quot;full&quot;,&quot;sacle_strategy&quot;:&quot;smart&quot;}"/>
  <p:tag name="KSO_WM_ASSEMBLE_CHIP_INDEX" val="9b0f3bca02aa4c339592d2e4010c5563"/>
  <p:tag name="KSO_WM_UNIT_TEXT_FILL_FORE_SCHEMECOLOR_INDEX_BRIGHTNESS" val="0"/>
  <p:tag name="KSO_WM_UNIT_TEXT_FILL_FORE_SCHEMECOLOR_INDEX" val="13"/>
  <p:tag name="KSO_WM_UNIT_TEXT_FILL_TYPE" val="1"/>
  <p:tag name="KSO_WM_TEMPLATE_ASSEMBLE_XID" val="60656ed84054ed1e2fb8008b"/>
  <p:tag name="KSO_WM_TEMPLATE_ASSEMBLE_GROUPID" val="60656ed84054ed1e2fb8008b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；但请您尽可能提炼思想的精髓，否则容易造成观者的阅读压力，适得其反。正如我们都希望改变世界，希望给别人带去光明，但更多时候我们只需要播下一颗种子，自然有微风吹拂，雨露滋养。恰如其分的表达观点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3262_1*f*1"/>
  <p:tag name="KSO_WM_TEMPLATE_CATEGORY" val="diagram"/>
  <p:tag name="KSO_WM_TEMPLATE_INDEX" val="20213262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220"/>
  <p:tag name="KSO_WM_UNIT_SHOW_EDIT_AREA_INDICATION" val="1"/>
  <p:tag name="KSO_WM_CHIP_GROUPID" val="5e6b05596848fb12bee65ac8"/>
  <p:tag name="KSO_WM_CHIP_XID" val="5e6b05596848fb12bee65aca"/>
  <p:tag name="KSO_WM_UNIT_DEC_AREA_ID" val="718fb6286b6a46df98872195a391d4ab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9bf9c54ae9f34c4d832ff200c4ed8894"/>
  <p:tag name="KSO_WM_UNIT_TEXT_FILL_FORE_SCHEMECOLOR_INDEX_BRIGHTNESS" val="0.25"/>
  <p:tag name="KSO_WM_UNIT_TEXT_FILL_FORE_SCHEMECOLOR_INDEX" val="13"/>
  <p:tag name="KSO_WM_UNIT_TEXT_FILL_TYPE" val="1"/>
  <p:tag name="KSO_WM_TEMPLATE_ASSEMBLE_XID" val="60656ed84054ed1e2fb8008b"/>
  <p:tag name="KSO_WM_TEMPLATE_ASSEMBLE_GROUPID" val="60656ed84054ed1e2fb8008b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100*1438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13262_1*d*1"/>
  <p:tag name="KSO_WM_TEMPLATE_CATEGORY" val="diagram"/>
  <p:tag name="KSO_WM_TEMPLATE_INDEX" val="20213262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dbc511f0cf9849a6a9b8dc7d7254181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41f8e0dcbae14a23a53fa78d62310f47"/>
  <p:tag name="KSO_WM_UNIT_SUPPORT_UNIT_TYPE" val="[&quot;d&quot;,&quot;α&quot;,&quot;β&quot;,&quot;θ&quot;]"/>
  <p:tag name="KSO_WM_TEMPLATE_ASSEMBLE_XID" val="60656ed84054ed1e2fb8008b"/>
  <p:tag name="KSO_WM_TEMPLATE_ASSEMBLE_GROUPID" val="60656ed84054ed1e2fb8008b"/>
  <p:tag name="KSO_WM_UNIT_PICTURE_CLIP_FLAG" val="0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6505"/>
  <p:tag name="KSO_WM_CHIP_INFOS" val="{&quot;layout_type&quot;:&quot;forleft&quot;,&quot;slide_type&quot;:[&quot;endPage&quot;],&quot;aspect_ratio&quot;:&quot;16:9&quot;}"/>
  <p:tag name="KSO_WM_CHIP_XID" val="5ec34a930ac41c4a0a525d3b"/>
  <p:tag name="KSO_WM_CHIP_FILLPROP" val="[[{&quot;fill_id&quot;:&quot;d4089bcb58db42069348158c66880bc0&quot;,&quot;fill_align&quot;:&quot;cm&quot;,&quot;text_align&quot;:&quot;lm&quot;,&quot;text_direction&quot;:&quot;horizontal&quot;,&quot;chip_types&quot;:[&quot;text&quot;,&quot;header&quot;]}]]"/>
  <p:tag name="KSO_WM_SLIDE_ID" val="custom20186505_45"/>
  <p:tag name="KSO_WM_TEMPLATE_SUBCATEGORY" val="21"/>
  <p:tag name="KSO_WM_TEMPLATE_MASTER_TYPE" val="1"/>
  <p:tag name="KSO_WM_TEMPLATE_COLOR_TYPE" val="1"/>
  <p:tag name="KSO_WM_SLIDE_TYPE" val="endPage"/>
  <p:tag name="KSO_WM_SLIDE_SUBTYPE" val="pureTxt"/>
  <p:tag name="KSO_WM_SLIDE_ITEM_CNT" val="0"/>
  <p:tag name="KSO_WM_SLIDE_INDEX" val="45"/>
  <p:tag name="KSO_WM_SLIDE_SIZE" val="380*460"/>
  <p:tag name="KSO_WM_SLIDE_POSITION" val="60*39"/>
  <p:tag name="KSO_WM_TAG_VERSION" val="1.0"/>
  <p:tag name="KSO_WM_SLIDE_LAYOUT" val="a_b_f"/>
  <p:tag name="KSO_WM_SLIDE_LAYOUT_CNT" val="1_1_2"/>
  <p:tag name="KSO_WM_CHIP_GROUPID" val="5ebf6661ddc3daf3fef3f760"/>
  <p:tag name="KSO_WM_SLIDE_LAYOUT_INFO" val="{&quot;id&quot;:&quot;2020-10-26T17:46:01&quot;,&quot;maxSize&quot;:{&quot;size1&quot;:44.20376654730903},&quot;minSize&quot;:{&quot;size1&quot;:33.503766547309027},&quot;normalSize&quot;:{&quot;size1&quot;:36.603766547309029},&quot;subLayout&quot;:[{&quot;id&quot;:&quot;2020-10-26T17:46:01&quot;,&quot;margin&quot;:{&quot;bottom&quot;:0.23982524871826172,&quot;left&quot;:2.4341833591461182,&quot;right&quot;:18.714738845825195,&quot;top&quot;:4.947504997253418},&quot;type&quot;:0},{&quot;id&quot;:&quot;2020-10-26T17:46:01&quot;,&quot;maxSize&quot;:{&quot;size1&quot;:35.576060195835439},&quot;minSize&quot;:{&quot;size1&quot;:22.676060195835429},&quot;normalSize&quot;:{&quot;size1&quot;:30.576060195835435},&quot;subLayout&quot;:[{&quot;id&quot;:&quot;2020-10-26T17:46:01&quot;,&quot;margin&quot;:{&quot;bottom&quot;:0.48761555552482605,&quot;left&quot;:2.1166832447052002,&quot;right&quot;:18.344322204589844,&quot;top&quot;:0.21349433064460754},&quot;type&quot;:0},{&quot;id&quot;:&quot;2020-10-26T17:46:01&quot;,&quot;margin&quot;:{&quot;bottom&quot;:4.9475269317626953,&quot;left&quot;:2.1166832447052002,&quot;right&quot;:18.344322204589844,&quot;top&quot;:0.66480916738510132},&quot;type&quot;:0}],&quot;type&quot;:0}],&quot;type&quot;:0}"/>
  <p:tag name="KSO_WM_SLIDE_BK_DARK_LIGHT" val="2"/>
  <p:tag name="KSO_WM_SLIDE_BACKGROUND_TYPE" val="general"/>
  <p:tag name="KSO_WM_SLIDE_SUPPORT_FEATURE_TYPE" val="0"/>
  <p:tag name="KSO_WM_TEMPLATE_ASSEMBLE_XID" val="5f969ac9e01a7e847d6e0a1e"/>
  <p:tag name="KSO_WM_TEMPLATE_ASSEMBLE_GROUPID" val="5f89525ba61ec3b55284831f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186505_45*i*1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BLOCK" val="0"/>
  <p:tag name="KSO_WM_UNIT_SM_LIMIT_TYPE" val="3"/>
  <p:tag name="KSO_WM_UNIT_DEC_AREA_ID" val="158499e0cd3c480faec3fb269f464117"/>
  <p:tag name="KSO_WM_UNIT_DECORATE_INFO" val="{&quot;DecorateInfoH&quot;:{&quot;IsAbs&quot;:true},&quot;DecorateInfoW&quot;:{&quot;IsAbs&quot;:false},&quot;DecorateInfoX&quot;:{&quot;IsAbs&quot;:true,&quot;Pos&quot;:0},&quot;DecorateInfoY&quot;:{&quot;IsAbs&quot;:true,&quot;Pos&quot;:0},&quot;ReferentInfo&quot;:{&quot;Id&quot;:&quot;ce58ffd466dd4c7eba813e1a9f82dee6&quot;,&quot;X&quot;:{&quot;Pos&quot;:0},&quot;Y&quot;:{&quot;Pos&quot;:2}},&quot;whChangeMode&quot;:0}"/>
  <p:tag name="KSO_WM_CHIP_GROUPID" val="5ebdf7a70ac41c4a0a525526"/>
  <p:tag name="KSO_WM_CHIP_XID" val="5ebdf7a70ac41c4a0a525527"/>
  <p:tag name="KSO_WM_CHIP_FILLAREA_FILL_RULE" val="{&quot;fill_align&quot;:&quot;cm&quot;,&quot;fill_mode&quot;:&quot;adaptive&quot;,&quot;sacle_strategy&quot;:&quot;smart&quot;}"/>
  <p:tag name="KSO_WM_ASSEMBLE_CHIP_INDEX" val="1f030971e03644dcb998a90d27290172"/>
  <p:tag name="KSO_WM_UNIT_LINE_FORE_SCHEMECOLOR_INDEX_BRIGHTNESS" val="0.25"/>
  <p:tag name="KSO_WM_UNIT_LINE_FORE_SCHEMECOLOR_INDEX" val="13"/>
  <p:tag name="KSO_WM_UNIT_LINE_FILL_TYPE" val="2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1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6505_45*a*1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PRESET_TEXT" val="谢谢观看"/>
  <p:tag name="KSO_WM_UNIT_DEFAULT_FONT" val="56;72;4"/>
  <p:tag name="KSO_WM_UNIT_BLOCK" val="0"/>
  <p:tag name="KSO_WM_UNIT_DEC_AREA_ID" val="ce58ffd466dd4c7eba813e1a9f82dee6"/>
  <p:tag name="KSO_WM_CHIP_GROUPID" val="5ebdf7a70ac41c4a0a525526"/>
  <p:tag name="KSO_WM_CHIP_XID" val="5ebdf7a70ac41c4a0a525527"/>
  <p:tag name="KSO_WM_CHIP_FILLAREA_FILL_RULE" val="{&quot;fill_align&quot;:&quot;cm&quot;,&quot;fill_mode&quot;:&quot;adaptive&quot;,&quot;sacle_strategy&quot;:&quot;smart&quot;}"/>
  <p:tag name="KSO_WM_ASSEMBLE_CHIP_INDEX" val="1f030971e03644dcb998a90d27290172"/>
  <p:tag name="KSO_WM_UNIT_TEXT_FILL_FORE_SCHEMECOLOR_INDEX_BRIGHTNESS" val="0.15"/>
  <p:tag name="KSO_WM_UNIT_TEXT_FILL_FORE_SCHEMECOLOR_INDEX" val="13"/>
  <p:tag name="KSO_WM_UNIT_TEXT_FILL_TYPE" val="1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SUBTYPE" val="b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186505_45*f*1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PRESET_TEXT" val="汇报人姓名"/>
  <p:tag name="KSO_WM_UNIT_DEFAULT_FONT" val="14;18;2"/>
  <p:tag name="KSO_WM_UNIT_BLOCK" val="0"/>
  <p:tag name="KSO_WM_UNIT_SM_LIMIT_TYPE" val="0"/>
  <p:tag name="KSO_WM_UNIT_DEC_AREA_ID" val="3a7137abfd054a55a459e81dcd4b7a71"/>
  <p:tag name="KSO_WM_CHIP_GROUPID" val="5ebdf7a70ac41c4a0a525526"/>
  <p:tag name="KSO_WM_CHIP_XID" val="5ebdf7a70ac41c4a0a525527"/>
  <p:tag name="KSO_WM_CHIP_FILLAREA_FILL_RULE" val="{&quot;fill_align&quot;:&quot;cm&quot;,&quot;fill_mode&quot;:&quot;adaptive&quot;,&quot;sacle_strategy&quot;:&quot;smart&quot;}"/>
  <p:tag name="KSO_WM_ASSEMBLE_CHIP_INDEX" val="1f030971e03644dcb998a90d27290172"/>
  <p:tag name="KSO_WM_UNIT_TEXT_FILL_FORE_SCHEMECOLOR_INDEX_BRIGHTNESS" val="0.35"/>
  <p:tag name="KSO_WM_UNIT_TEXT_FILL_FORE_SCHEMECOLOR_INDEX" val="13"/>
  <p:tag name="KSO_WM_UNIT_TEXT_FILL_TYPE" val="1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SUBTYPE" val="c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2"/>
  <p:tag name="KSO_WM_UNIT_ID" val="custom20186505_45*f*2"/>
  <p:tag name="KSO_WM_TEMPLATE_CATEGORY" val="custom"/>
  <p:tag name="KSO_WM_TEMPLATE_INDEX" val="20186505"/>
  <p:tag name="KSO_WM_UNIT_LAYERLEVEL" val="1"/>
  <p:tag name="KSO_WM_TAG_VERSION" val="1.0"/>
  <p:tag name="KSO_WM_BEAUTIFY_FLAG" val="#wm#"/>
  <p:tag name="KSO_WM_UNIT_PRESET_TEXT" val="2020/01/01"/>
  <p:tag name="KSO_WM_UNIT_DEFAULT_FONT" val="14;18;2"/>
  <p:tag name="KSO_WM_UNIT_BLOCK" val="0"/>
  <p:tag name="KSO_WM_UNIT_SM_LIMIT_TYPE" val="0"/>
  <p:tag name="KSO_WM_UNIT_DEC_AREA_ID" val="a51dbd2bbbd6401387aee90c9566b87b"/>
  <p:tag name="KSO_WM_CHIP_GROUPID" val="5ebdf7a70ac41c4a0a525526"/>
  <p:tag name="KSO_WM_CHIP_XID" val="5ebdf7a70ac41c4a0a525527"/>
  <p:tag name="KSO_WM_CHIP_FILLAREA_FILL_RULE" val="{&quot;fill_align&quot;:&quot;cm&quot;,&quot;fill_mode&quot;:&quot;adaptive&quot;,&quot;sacle_strategy&quot;:&quot;smart&quot;}"/>
  <p:tag name="KSO_WM_ASSEMBLE_CHIP_INDEX" val="1f030971e03644dcb998a90d27290172"/>
  <p:tag name="KSO_WM_UNIT_TEXT_FILL_FORE_SCHEMECOLOR_INDEX_BRIGHTNESS" val="0.35"/>
  <p:tag name="KSO_WM_UNIT_TEXT_FILL_FORE_SCHEMECOLOR_INDEX" val="13"/>
  <p:tag name="KSO_WM_UNIT_TEXT_FILL_TYPE" val="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Adjacency">
      <a:dk1>
        <a:srgbClr val="000000"/>
      </a:dk1>
      <a:lt1>
        <a:srgbClr val="FFFFFF"/>
      </a:lt1>
      <a:dk2>
        <a:srgbClr val="E8EFF7"/>
      </a:dk2>
      <a:lt2>
        <a:srgbClr val="FFFFFF"/>
      </a:lt2>
      <a:accent1>
        <a:srgbClr val="537292"/>
      </a:accent1>
      <a:accent2>
        <a:srgbClr val="41757C"/>
      </a:accent2>
      <a:accent3>
        <a:srgbClr val="49725C"/>
      </a:accent3>
      <a:accent4>
        <a:srgbClr val="626945"/>
      </a:accent4>
      <a:accent5>
        <a:srgbClr val="815C41"/>
      </a:accent5>
      <a:accent6>
        <a:srgbClr val="915351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主题​​">
  <a:themeElements>
    <a:clrScheme name="">
      <a:dk1>
        <a:srgbClr val="000000"/>
      </a:dk1>
      <a:lt1>
        <a:srgbClr val="FFFFFF"/>
      </a:lt1>
      <a:dk2>
        <a:srgbClr val="F0F0F0"/>
      </a:dk2>
      <a:lt2>
        <a:srgbClr val="FFFFFF"/>
      </a:lt2>
      <a:accent1>
        <a:srgbClr val="6C92B5"/>
      </a:accent1>
      <a:accent2>
        <a:srgbClr val="59959A"/>
      </a:accent2>
      <a:accent3>
        <a:srgbClr val="639074"/>
      </a:accent3>
      <a:accent4>
        <a:srgbClr val="82855B"/>
      </a:accent4>
      <a:accent5>
        <a:srgbClr val="A57658"/>
      </a:accent5>
      <a:accent6>
        <a:srgbClr val="B46B6D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951</Words>
  <Application>Microsoft Office PowerPoint</Application>
  <PresentationFormat>宽屏</PresentationFormat>
  <Paragraphs>82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黑体</vt:lpstr>
      <vt:lpstr>宋体</vt:lpstr>
      <vt:lpstr>微软雅黑</vt:lpstr>
      <vt:lpstr>Arial</vt:lpstr>
      <vt:lpstr>Calibri</vt:lpstr>
      <vt:lpstr>Wingdings</vt:lpstr>
      <vt:lpstr>Office 主题​​</vt:lpstr>
      <vt:lpstr>1_Office 主题​​</vt:lpstr>
      <vt:lpstr>3_Office 主题​​</vt:lpstr>
      <vt:lpstr>下 单 指 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谢谢观看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下 单 指 南</dc:title>
  <dc:creator/>
  <cp:lastModifiedBy>a15361409242@outlook.com</cp:lastModifiedBy>
  <cp:revision>175</cp:revision>
  <dcterms:created xsi:type="dcterms:W3CDTF">2019-06-19T02:08:00Z</dcterms:created>
  <dcterms:modified xsi:type="dcterms:W3CDTF">2021-07-29T09:31:10Z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2052-11.1.0.10667</vt:lpwstr>
  </property>
  <property fmtid="{D5CDD505-2E9C-101B-9397-08002B2CF9AE}" pid="3" name="ICV">
    <vt:lpwstr>9F578764ED234BDEA1885F9DBA7193D3</vt:lpwstr>
  </property>
</Properties>
</file>